
<file path=[Content_Types].xml><?xml version="1.0" encoding="utf-8"?>
<Types xmlns="http://schemas.openxmlformats.org/package/2006/content-types">
  <Default Extension="png" ContentType="image/png"/>
  <Default Extension="tmp"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 id="2147483676" r:id="rId2"/>
  </p:sldMasterIdLst>
  <p:notesMasterIdLst>
    <p:notesMasterId r:id="rId42"/>
  </p:notesMasterIdLst>
  <p:sldIdLst>
    <p:sldId id="289" r:id="rId3"/>
    <p:sldId id="290" r:id="rId4"/>
    <p:sldId id="291" r:id="rId5"/>
    <p:sldId id="292" r:id="rId6"/>
    <p:sldId id="293" r:id="rId7"/>
    <p:sldId id="294" r:id="rId8"/>
    <p:sldId id="295" r:id="rId9"/>
    <p:sldId id="296" r:id="rId10"/>
    <p:sldId id="297" r:id="rId11"/>
    <p:sldId id="298" r:id="rId12"/>
    <p:sldId id="299" r:id="rId13"/>
    <p:sldId id="300" r:id="rId14"/>
    <p:sldId id="301" r:id="rId15"/>
    <p:sldId id="302" r:id="rId16"/>
    <p:sldId id="303" r:id="rId17"/>
    <p:sldId id="304" r:id="rId18"/>
    <p:sldId id="305" r:id="rId19"/>
    <p:sldId id="306" r:id="rId20"/>
    <p:sldId id="307" r:id="rId21"/>
    <p:sldId id="308" r:id="rId22"/>
    <p:sldId id="309" r:id="rId23"/>
    <p:sldId id="310" r:id="rId24"/>
    <p:sldId id="311" r:id="rId25"/>
    <p:sldId id="312" r:id="rId26"/>
    <p:sldId id="313" r:id="rId27"/>
    <p:sldId id="314"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Lst>
  <p:sldSz cx="12446000" cy="6997700"/>
  <p:notesSz cx="12446000" cy="69977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varScale="1">
        <p:scale>
          <a:sx n="126" d="100"/>
          <a:sy n="126" d="100"/>
        </p:scale>
        <p:origin x="72" y="304"/>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4964"/>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92738" cy="3508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7050088" y="0"/>
            <a:ext cx="5392737" cy="350838"/>
          </a:xfrm>
          <a:prstGeom prst="rect">
            <a:avLst/>
          </a:prstGeom>
        </p:spPr>
        <p:txBody>
          <a:bodyPr vert="horz" lIns="91440" tIns="45720" rIns="91440" bIns="45720" rtlCol="0"/>
          <a:lstStyle>
            <a:lvl1pPr algn="r">
              <a:defRPr sz="1200"/>
            </a:lvl1pPr>
          </a:lstStyle>
          <a:p>
            <a:fld id="{C2022747-28F2-4DE0-8D6D-F22C360CCF71}" type="datetimeFigureOut">
              <a:rPr lang="en-US" smtClean="0"/>
              <a:t>10/5/2017</a:t>
            </a:fld>
            <a:endParaRPr lang="en-US"/>
          </a:p>
        </p:txBody>
      </p:sp>
      <p:sp>
        <p:nvSpPr>
          <p:cNvPr id="4" name="Slide Image Placeholder 3"/>
          <p:cNvSpPr>
            <a:spLocks noGrp="1" noRot="1" noChangeAspect="1"/>
          </p:cNvSpPr>
          <p:nvPr>
            <p:ph type="sldImg" idx="2"/>
          </p:nvPr>
        </p:nvSpPr>
        <p:spPr>
          <a:xfrm>
            <a:off x="4122738" y="874713"/>
            <a:ext cx="4200525" cy="23622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1244600" y="3367088"/>
            <a:ext cx="9956800" cy="275590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46863"/>
            <a:ext cx="5392738" cy="35083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7050088" y="6646863"/>
            <a:ext cx="5392737" cy="350837"/>
          </a:xfrm>
          <a:prstGeom prst="rect">
            <a:avLst/>
          </a:prstGeom>
        </p:spPr>
        <p:txBody>
          <a:bodyPr vert="horz" lIns="91440" tIns="45720" rIns="91440" bIns="45720" rtlCol="0" anchor="b"/>
          <a:lstStyle>
            <a:lvl1pPr algn="r">
              <a:defRPr sz="1200"/>
            </a:lvl1pPr>
          </a:lstStyle>
          <a:p>
            <a:fld id="{525DEE28-CDAD-46CA-A69E-10FDEB77F3D8}" type="slidenum">
              <a:rPr lang="en-US" smtClean="0"/>
              <a:t>‹#›</a:t>
            </a:fld>
            <a:endParaRPr lang="en-US"/>
          </a:p>
        </p:txBody>
      </p:sp>
    </p:spTree>
    <p:extLst>
      <p:ext uri="{BB962C8B-B14F-4D97-AF65-F5344CB8AC3E}">
        <p14:creationId xmlns:p14="http://schemas.microsoft.com/office/powerpoint/2010/main" val="12834499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6" name="Date Placeholder 5"/>
          <p:cNvSpPr>
            <a:spLocks noGrp="1"/>
          </p:cNvSpPr>
          <p:nvPr>
            <p:ph type="dt" idx="12"/>
          </p:nvPr>
        </p:nvSpPr>
        <p:spPr/>
        <p:txBody>
          <a:bodyPr/>
          <a:lstStyle/>
          <a:p>
            <a:fld id="{6D0596E5-6523-4DD8-A9ED-0418BD42519C}" type="datetime8">
              <a:rPr lang="en-US" smtClean="0"/>
              <a:t>10/5/2017 10:56 PM</a:t>
            </a:fld>
            <a:endParaRPr lang="en-US" dirty="0"/>
          </a:p>
        </p:txBody>
      </p:sp>
    </p:spTree>
    <p:extLst>
      <p:ext uri="{BB962C8B-B14F-4D97-AF65-F5344CB8AC3E}">
        <p14:creationId xmlns:p14="http://schemas.microsoft.com/office/powerpoint/2010/main" val="29939313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a:t>Why choose these APIs?</a:t>
            </a:r>
            <a:r>
              <a:rPr lang="en-US" sz="900" b="1" baseline="0" dirty="0"/>
              <a:t> </a:t>
            </a:r>
            <a:r>
              <a:rPr lang="en-US" sz="900" baseline="0" dirty="0"/>
              <a:t>They </a:t>
            </a:r>
            <a:r>
              <a:rPr lang="en-US" sz="900" dirty="0"/>
              <a:t>work, and it’s easy. </a:t>
            </a:r>
          </a:p>
          <a:p>
            <a:endParaRPr lang="en-US" sz="900" dirty="0"/>
          </a:p>
          <a:p>
            <a:r>
              <a:rPr lang="en-US" sz="900" b="1" dirty="0"/>
              <a:t>Easy</a:t>
            </a:r>
            <a:r>
              <a:rPr lang="en-US" sz="900" dirty="0"/>
              <a:t>:  The APIs are easy to implement because of the simple REST calls.  Being REST APIs, there’s a common way to implement and you can get started with all of them for free simply by going to one place, one website, www.microsoft.com/cognitive.  (You don’t have to hunt around to different places.)  </a:t>
            </a:r>
          </a:p>
          <a:p>
            <a:endParaRPr lang="en-US" sz="900" dirty="0"/>
          </a:p>
          <a:p>
            <a:r>
              <a:rPr lang="en-US" sz="900" b="1" dirty="0"/>
              <a:t>Flexible</a:t>
            </a:r>
            <a:r>
              <a:rPr lang="en-US" sz="900" dirty="0"/>
              <a:t>:  We’ve got a breadth of intelligence and knowledge APIs so developers will be able to find what intelligence feature they need; and importantly, they all work on whatever language, framework, or platform developers choose. So, </a:t>
            </a:r>
            <a:r>
              <a:rPr lang="en-US" sz="900" dirty="0" err="1"/>
              <a:t>devs</a:t>
            </a:r>
            <a:r>
              <a:rPr lang="en-US" sz="900" dirty="0"/>
              <a:t> can integrated into their apps—iOS, Android, Windows—using their own tools they know and love (such as python or node.js, etc.).</a:t>
            </a:r>
          </a:p>
          <a:p>
            <a:endParaRPr lang="en-US" sz="900" dirty="0"/>
          </a:p>
          <a:p>
            <a:pPr marL="0" marR="0" indent="0" algn="l" defTabSz="914400" rtl="0" eaLnBrk="1" fontAlgn="auto" latinLnBrk="0" hangingPunct="1">
              <a:lnSpc>
                <a:spcPct val="100000"/>
              </a:lnSpc>
              <a:spcBef>
                <a:spcPts val="0"/>
              </a:spcBef>
              <a:spcAft>
                <a:spcPts val="0"/>
              </a:spcAft>
              <a:buClrTx/>
              <a:buSzTx/>
              <a:buFontTx/>
              <a:buNone/>
              <a:tabLst/>
              <a:defRPr/>
            </a:pPr>
            <a:r>
              <a:rPr lang="en-US" sz="900" b="1" dirty="0"/>
              <a:t>Tested</a:t>
            </a:r>
            <a:r>
              <a:rPr lang="en-US" sz="900" dirty="0"/>
              <a:t>:</a:t>
            </a:r>
            <a:r>
              <a:rPr lang="en-US" sz="900" baseline="0" dirty="0"/>
              <a:t> </a:t>
            </a:r>
            <a:r>
              <a:rPr lang="en-US" sz="900" dirty="0"/>
              <a:t>Tap into an ever-growing collection of powerful AI algorithms developed by experts. Developers can trust the quality and expertise build into each API by experts in their field from Microsoft’s Research organization, Bing, and Azure machine learning and these capabilities are used across many Microsoft first party products such as Cortana, Bing</a:t>
            </a:r>
            <a:r>
              <a:rPr lang="en-US" sz="900" baseline="0" dirty="0"/>
              <a:t> and Skype</a:t>
            </a:r>
            <a:r>
              <a:rPr lang="en-US" sz="900" dirty="0"/>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a:p>
            <a:pPr marL="0" marR="0" indent="0" algn="l" defTabSz="932742" rtl="0" eaLnBrk="1" fontAlgn="auto" latinLnBrk="0" hangingPunct="1">
              <a:lnSpc>
                <a:spcPct val="90000"/>
              </a:lnSpc>
              <a:spcBef>
                <a:spcPts val="0"/>
              </a:spcBef>
              <a:spcAft>
                <a:spcPts val="340"/>
              </a:spcAft>
              <a:buClrTx/>
              <a:buSzTx/>
              <a:buFontTx/>
              <a:buNone/>
              <a:tabLst/>
              <a:defRPr/>
            </a:pPr>
            <a:endParaRPr lang="en-US" sz="900"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Microsoft Build 2016</a:t>
            </a: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10/5/2017 10:56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3597520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Todo</a:t>
            </a:r>
            <a:r>
              <a:rPr lang="en-US" dirty="0"/>
              <a:t>:</a:t>
            </a:r>
            <a:r>
              <a:rPr lang="en-US" baseline="0" dirty="0"/>
              <a:t> Change to generic icons (no inner logo)</a:t>
            </a:r>
            <a:endParaRPr lang="en-US" dirty="0"/>
          </a:p>
        </p:txBody>
      </p:sp>
      <p:sp>
        <p:nvSpPr>
          <p:cNvPr id="4" name="Header Placeholder 3"/>
          <p:cNvSpPr>
            <a:spLocks noGrp="1"/>
          </p:cNvSpPr>
          <p:nvPr>
            <p:ph type="hdr"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ysClr val="windowText" lastClr="000000"/>
                </a:solidFill>
                <a:effectLst/>
                <a:uLnTx/>
                <a:uFillTx/>
              </a:rPr>
              <a:t>Microsoft Build 2016</a:t>
            </a:r>
            <a:endParaRPr kumimoji="0" lang="en-US" sz="1800" b="0" i="0" u="none" strike="noStrike" kern="0" cap="none" spc="0" normalizeH="0" baseline="0" noProof="0" dirty="0">
              <a:ln>
                <a:noFill/>
              </a:ln>
              <a:solidFill>
                <a:sysClr val="windowText" lastClr="000000"/>
              </a:solidFill>
              <a:effectLst/>
              <a:uLnTx/>
              <a:uFillTx/>
            </a:endParaRPr>
          </a:p>
        </p:txBody>
      </p:sp>
      <p:sp>
        <p:nvSpPr>
          <p:cNvPr id="5" name="Footer Placeholder 4"/>
          <p:cNvSpPr>
            <a:spLocks noGrp="1"/>
          </p:cNvSpPr>
          <p:nvPr>
            <p:ph type="ftr" sz="quarter" idx="11"/>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10/5/2017 10:56 PM</a:t>
            </a:fld>
            <a:endParaRPr kumimoji="0" lang="en-US" sz="1800" b="0" i="0" u="none" strike="noStrike" kern="0" cap="none" spc="0" normalizeH="0" baseline="0" noProof="0" dirty="0">
              <a:ln>
                <a:noFill/>
              </a:ln>
              <a:solidFill>
                <a:sysClr val="windowText" lastClr="000000"/>
              </a:solidFill>
              <a:effectLst/>
              <a:uLnTx/>
              <a:uFillTx/>
            </a:endParaRPr>
          </a:p>
        </p:txBody>
      </p:sp>
      <p:sp>
        <p:nvSpPr>
          <p:cNvPr id="7" name="Slide Number Placeholder 6"/>
          <p:cNvSpPr>
            <a:spLocks noGrp="1"/>
          </p:cNvSpPr>
          <p:nvPr>
            <p:ph type="sldNum" sz="quarter" idx="13"/>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11</a:t>
            </a:fld>
            <a:endParaRPr kumimoji="0" lang="en-US" sz="1800" b="0" i="0" u="none" strike="noStrike" kern="0" cap="none" spc="0" normalizeH="0" baseline="0" noProof="0" dirty="0">
              <a:ln>
                <a:noFill/>
              </a:ln>
              <a:solidFill>
                <a:sysClr val="windowText" lastClr="000000"/>
              </a:solidFill>
              <a:effectLst/>
              <a:uLnTx/>
              <a:uFillTx/>
            </a:endParaRPr>
          </a:p>
        </p:txBody>
      </p:sp>
    </p:spTree>
    <p:extLst>
      <p:ext uri="{BB962C8B-B14F-4D97-AF65-F5344CB8AC3E}">
        <p14:creationId xmlns:p14="http://schemas.microsoft.com/office/powerpoint/2010/main" val="6063740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Xiaomin</a:t>
            </a:r>
            <a:endParaRPr lang="zh-CN" altLang="en-US" dirty="0"/>
          </a:p>
          <a:p>
            <a:endParaRPr lang="en-US" dirty="0"/>
          </a:p>
        </p:txBody>
      </p:sp>
    </p:spTree>
    <p:extLst>
      <p:ext uri="{BB962C8B-B14F-4D97-AF65-F5344CB8AC3E}">
        <p14:creationId xmlns:p14="http://schemas.microsoft.com/office/powerpoint/2010/main" val="37930853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Xiaomin</a:t>
            </a:r>
            <a:endParaRPr lang="zh-CN" altLang="en-US" dirty="0"/>
          </a:p>
          <a:p>
            <a:endParaRPr lang="en-US" dirty="0"/>
          </a:p>
        </p:txBody>
      </p:sp>
    </p:spTree>
    <p:extLst>
      <p:ext uri="{BB962C8B-B14F-4D97-AF65-F5344CB8AC3E}">
        <p14:creationId xmlns:p14="http://schemas.microsoft.com/office/powerpoint/2010/main" val="1950054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Xiaomin</a:t>
            </a:r>
            <a:endParaRPr lang="zh-CN" altLang="en-US" dirty="0"/>
          </a:p>
          <a:p>
            <a:endParaRPr lang="en-US" dirty="0"/>
          </a:p>
        </p:txBody>
      </p:sp>
    </p:spTree>
    <p:extLst>
      <p:ext uri="{BB962C8B-B14F-4D97-AF65-F5344CB8AC3E}">
        <p14:creationId xmlns:p14="http://schemas.microsoft.com/office/powerpoint/2010/main" val="3776956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6D1E034-5232-41F8-B991-F18E5FA0EB1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15575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4CFA94A-519F-445C-B30C-9E76FA6A2031}"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10/5/2017 10:56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38306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5DEE28-CDAD-46CA-A69E-10FDEB77F3D8}" type="slidenum">
              <a:rPr lang="en-US" smtClean="0"/>
              <a:t>17</a:t>
            </a:fld>
            <a:endParaRPr lang="en-US"/>
          </a:p>
        </p:txBody>
      </p:sp>
    </p:spTree>
    <p:extLst>
      <p:ext uri="{BB962C8B-B14F-4D97-AF65-F5344CB8AC3E}">
        <p14:creationId xmlns:p14="http://schemas.microsoft.com/office/powerpoint/2010/main" val="13336285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Xiaomin</a:t>
            </a:r>
            <a:endParaRPr lang="zh-CN" altLang="en-US" dirty="0"/>
          </a:p>
          <a:p>
            <a:endParaRPr lang="en-US" dirty="0"/>
          </a:p>
        </p:txBody>
      </p:sp>
    </p:spTree>
    <p:extLst>
      <p:ext uri="{BB962C8B-B14F-4D97-AF65-F5344CB8AC3E}">
        <p14:creationId xmlns:p14="http://schemas.microsoft.com/office/powerpoint/2010/main" val="41088616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5DEE28-CDAD-46CA-A69E-10FDEB77F3D8}" type="slidenum">
              <a:rPr lang="en-US" smtClean="0"/>
              <a:t>19</a:t>
            </a:fld>
            <a:endParaRPr lang="en-US"/>
          </a:p>
        </p:txBody>
      </p:sp>
    </p:spTree>
    <p:extLst>
      <p:ext uri="{BB962C8B-B14F-4D97-AF65-F5344CB8AC3E}">
        <p14:creationId xmlns:p14="http://schemas.microsoft.com/office/powerpoint/2010/main" val="16106636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solidFill>
                  <a:schemeClr val="bg1"/>
                </a:solidFill>
              </a:rPr>
              <a:t>Here’s a preview of the Seeing AI app, which started as a research project that helps people who are visually impaired or blind to understand who and what is around them. </a:t>
            </a:r>
          </a:p>
          <a:p>
            <a:endParaRPr lang="en-US" dirty="0"/>
          </a:p>
          <a:p>
            <a:pPr>
              <a:spcAft>
                <a:spcPts val="1800"/>
              </a:spcAft>
            </a:pPr>
            <a:r>
              <a:rPr lang="en-US" sz="900" dirty="0">
                <a:solidFill>
                  <a:schemeClr val="bg1"/>
                </a:solidFill>
              </a:rPr>
              <a:t>The app will use computer vision, image &amp; speech recognition, natural language processing and machine learning from Microsoft Cognitive Services.</a:t>
            </a:r>
            <a:r>
              <a:rPr lang="en-US" sz="900" baseline="0" dirty="0">
                <a:solidFill>
                  <a:schemeClr val="bg1"/>
                </a:solidFill>
              </a:rPr>
              <a:t> </a:t>
            </a:r>
            <a:r>
              <a:rPr lang="en-US" sz="900" dirty="0">
                <a:solidFill>
                  <a:schemeClr val="bg1"/>
                </a:solidFill>
              </a:rPr>
              <a:t>The app is under development and is not available today but it shows what’s possible with the APIs. </a:t>
            </a:r>
          </a:p>
          <a:p>
            <a:endParaRPr lang="en-US" dirty="0"/>
          </a:p>
        </p:txBody>
      </p:sp>
      <p:sp>
        <p:nvSpPr>
          <p:cNvPr id="4" name="Footer Placeholder 3"/>
          <p:cNvSpPr>
            <a:spLocks noGrp="1"/>
          </p:cNvSpPr>
          <p:nvPr>
            <p:ph type="ftr" sz="quarter" idx="10"/>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5" name="Date Placeholder 4"/>
          <p:cNvSpPr>
            <a:spLocks noGrp="1"/>
          </p:cNvSpPr>
          <p:nvPr>
            <p:ph type="dt" idx="1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74353ED-ACB2-44BF-A903-985B0AF962B7}" type="datetime1">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10/5/2017</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718050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5DEE28-CDAD-46CA-A69E-10FDEB77F3D8}" type="slidenum">
              <a:rPr lang="en-US" smtClean="0"/>
              <a:t>20</a:t>
            </a:fld>
            <a:endParaRPr lang="en-US"/>
          </a:p>
        </p:txBody>
      </p:sp>
    </p:spTree>
    <p:extLst>
      <p:ext uri="{BB962C8B-B14F-4D97-AF65-F5344CB8AC3E}">
        <p14:creationId xmlns:p14="http://schemas.microsoft.com/office/powerpoint/2010/main" val="5768074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5DEE28-CDAD-46CA-A69E-10FDEB77F3D8}" type="slidenum">
              <a:rPr lang="en-US" smtClean="0"/>
              <a:t>21</a:t>
            </a:fld>
            <a:endParaRPr lang="en-US"/>
          </a:p>
        </p:txBody>
      </p:sp>
    </p:spTree>
    <p:extLst>
      <p:ext uri="{BB962C8B-B14F-4D97-AF65-F5344CB8AC3E}">
        <p14:creationId xmlns:p14="http://schemas.microsoft.com/office/powerpoint/2010/main" val="1733672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PT" dirty="0"/>
          </a:p>
        </p:txBody>
      </p:sp>
    </p:spTree>
    <p:extLst>
      <p:ext uri="{BB962C8B-B14F-4D97-AF65-F5344CB8AC3E}">
        <p14:creationId xmlns:p14="http://schemas.microsoft.com/office/powerpoint/2010/main" val="39589147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5DEE28-CDAD-46CA-A69E-10FDEB77F3D8}" type="slidenum">
              <a:rPr lang="en-US" smtClean="0"/>
              <a:t>23</a:t>
            </a:fld>
            <a:endParaRPr lang="en-US"/>
          </a:p>
        </p:txBody>
      </p:sp>
    </p:spTree>
    <p:extLst>
      <p:ext uri="{BB962C8B-B14F-4D97-AF65-F5344CB8AC3E}">
        <p14:creationId xmlns:p14="http://schemas.microsoft.com/office/powerpoint/2010/main" val="2875898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5DEE28-CDAD-46CA-A69E-10FDEB77F3D8}" type="slidenum">
              <a:rPr lang="en-US" smtClean="0"/>
              <a:t>24</a:t>
            </a:fld>
            <a:endParaRPr lang="en-US"/>
          </a:p>
        </p:txBody>
      </p:sp>
    </p:spTree>
    <p:extLst>
      <p:ext uri="{BB962C8B-B14F-4D97-AF65-F5344CB8AC3E}">
        <p14:creationId xmlns:p14="http://schemas.microsoft.com/office/powerpoint/2010/main" val="10932322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Xiaomin</a:t>
            </a:r>
            <a:endParaRPr lang="zh-CN" altLang="en-US" dirty="0"/>
          </a:p>
        </p:txBody>
      </p:sp>
    </p:spTree>
    <p:extLst>
      <p:ext uri="{BB962C8B-B14F-4D97-AF65-F5344CB8AC3E}">
        <p14:creationId xmlns:p14="http://schemas.microsoft.com/office/powerpoint/2010/main" val="2832363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5DEE28-CDAD-46CA-A69E-10FDEB77F3D8}" type="slidenum">
              <a:rPr lang="en-US" smtClean="0"/>
              <a:t>26</a:t>
            </a:fld>
            <a:endParaRPr lang="en-US"/>
          </a:p>
        </p:txBody>
      </p:sp>
    </p:spTree>
    <p:extLst>
      <p:ext uri="{BB962C8B-B14F-4D97-AF65-F5344CB8AC3E}">
        <p14:creationId xmlns:p14="http://schemas.microsoft.com/office/powerpoint/2010/main" val="14929880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5DEE28-CDAD-46CA-A69E-10FDEB77F3D8}" type="slidenum">
              <a:rPr lang="en-US" smtClean="0"/>
              <a:t>27</a:t>
            </a:fld>
            <a:endParaRPr lang="en-US"/>
          </a:p>
        </p:txBody>
      </p:sp>
    </p:spTree>
    <p:extLst>
      <p:ext uri="{BB962C8B-B14F-4D97-AF65-F5344CB8AC3E}">
        <p14:creationId xmlns:p14="http://schemas.microsoft.com/office/powerpoint/2010/main" val="30849102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5DEE28-CDAD-46CA-A69E-10FDEB77F3D8}" type="slidenum">
              <a:rPr lang="en-US" smtClean="0"/>
              <a:t>28</a:t>
            </a:fld>
            <a:endParaRPr lang="en-US"/>
          </a:p>
        </p:txBody>
      </p:sp>
    </p:spTree>
    <p:extLst>
      <p:ext uri="{BB962C8B-B14F-4D97-AF65-F5344CB8AC3E}">
        <p14:creationId xmlns:p14="http://schemas.microsoft.com/office/powerpoint/2010/main" val="29164390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5DEE28-CDAD-46CA-A69E-10FDEB77F3D8}" type="slidenum">
              <a:rPr lang="en-US" smtClean="0"/>
              <a:t>29</a:t>
            </a:fld>
            <a:endParaRPr lang="en-US"/>
          </a:p>
        </p:txBody>
      </p:sp>
    </p:spTree>
    <p:extLst>
      <p:ext uri="{BB962C8B-B14F-4D97-AF65-F5344CB8AC3E}">
        <p14:creationId xmlns:p14="http://schemas.microsoft.com/office/powerpoint/2010/main" val="251443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Xiaomin</a:t>
            </a:r>
            <a:endParaRPr lang="zh-CN" altLang="en-US" dirty="0"/>
          </a:p>
          <a:p>
            <a:endParaRPr lang="en-US" dirty="0"/>
          </a:p>
        </p:txBody>
      </p:sp>
    </p:spTree>
    <p:extLst>
      <p:ext uri="{BB962C8B-B14F-4D97-AF65-F5344CB8AC3E}">
        <p14:creationId xmlns:p14="http://schemas.microsoft.com/office/powerpoint/2010/main" val="34662804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5DEE28-CDAD-46CA-A69E-10FDEB77F3D8}" type="slidenum">
              <a:rPr lang="en-US" smtClean="0"/>
              <a:t>30</a:t>
            </a:fld>
            <a:endParaRPr lang="en-US"/>
          </a:p>
        </p:txBody>
      </p:sp>
    </p:spTree>
    <p:extLst>
      <p:ext uri="{BB962C8B-B14F-4D97-AF65-F5344CB8AC3E}">
        <p14:creationId xmlns:p14="http://schemas.microsoft.com/office/powerpoint/2010/main" val="77348435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10/5/2017 10:56 PM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690676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defTabSz="950464"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black"/>
              </a:solidFill>
              <a:effectLst/>
              <a:uLnTx/>
              <a:uFillTx/>
            </a:endParaRPr>
          </a:p>
        </p:txBody>
      </p:sp>
      <p:sp>
        <p:nvSpPr>
          <p:cNvPr id="5" name="Footer Placeholder 4"/>
          <p:cNvSpPr>
            <a:spLocks noGrp="1"/>
          </p:cNvSpPr>
          <p:nvPr>
            <p:ph type="ftr" sz="quarter" idx="11"/>
          </p:nvPr>
        </p:nvSpPr>
        <p:spPr/>
        <p:txBody>
          <a:bodyPr/>
          <a:lstStyle/>
          <a:p>
            <a:pPr marL="593424" marR="0" lvl="0" indent="0" defTabSz="949165"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defTabSz="950464" eaLnBrk="1" fontAlgn="auto" latinLnBrk="0" hangingPunct="1">
              <a:lnSpc>
                <a:spcPct val="100000"/>
              </a:lnSpc>
              <a:spcBef>
                <a:spcPts val="0"/>
              </a:spcBef>
              <a:spcAft>
                <a:spcPts val="0"/>
              </a:spcAft>
              <a:buClrTx/>
              <a:buSzTx/>
              <a:buFontTx/>
              <a:buNone/>
              <a:tabLst/>
              <a:defRPr/>
            </a:pPr>
            <a:fld id="{38EEC551-8CDA-4EB6-89BB-2A86C9F091C8}" type="datetime8">
              <a:rPr kumimoji="0" lang="en-US" sz="1800" b="0" i="0" u="none" strike="noStrike" kern="0" cap="none" spc="0" normalizeH="0" baseline="0" noProof="0">
                <a:ln>
                  <a:noFill/>
                </a:ln>
                <a:solidFill>
                  <a:prstClr val="black"/>
                </a:solidFill>
                <a:effectLst/>
                <a:uLnTx/>
                <a:uFillTx/>
              </a:rPr>
              <a:pPr marL="0" marR="0" lvl="0" indent="0" defTabSz="950464" eaLnBrk="1" fontAlgn="auto" latinLnBrk="0" hangingPunct="1">
                <a:lnSpc>
                  <a:spcPct val="100000"/>
                </a:lnSpc>
                <a:spcBef>
                  <a:spcPts val="0"/>
                </a:spcBef>
                <a:spcAft>
                  <a:spcPts val="0"/>
                </a:spcAft>
                <a:buClrTx/>
                <a:buSzTx/>
                <a:buFontTx/>
                <a:buNone/>
                <a:tabLst/>
                <a:defRPr/>
              </a:pPr>
              <a:t>10/5/2017 10:56 PM</a:t>
            </a:fld>
            <a:endParaRPr kumimoji="0" lang="en-US" sz="1800" b="0" i="0" u="none" strike="noStrike" kern="0" cap="none" spc="0" normalizeH="0" baseline="0" noProof="0" dirty="0">
              <a:ln>
                <a:noFill/>
              </a:ln>
              <a:solidFill>
                <a:prstClr val="black"/>
              </a:solidFill>
              <a:effectLst/>
              <a:uLnTx/>
              <a:uFillTx/>
            </a:endParaRPr>
          </a:p>
        </p:txBody>
      </p:sp>
      <p:sp>
        <p:nvSpPr>
          <p:cNvPr id="7" name="Slide Number Placeholder 6"/>
          <p:cNvSpPr>
            <a:spLocks noGrp="1"/>
          </p:cNvSpPr>
          <p:nvPr>
            <p:ph type="sldNum" sz="quarter" idx="13"/>
          </p:nvPr>
        </p:nvSpPr>
        <p:spPr/>
        <p:txBody>
          <a:bodyPr/>
          <a:lstStyle/>
          <a:p>
            <a:pPr marL="0" marR="0" lvl="0" indent="0" defTabSz="950464"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rPr>
              <a:pPr marL="0" marR="0" lvl="0" indent="0" defTabSz="950464" eaLnBrk="1" fontAlgn="auto" latinLnBrk="0" hangingPunct="1">
                <a:lnSpc>
                  <a:spcPct val="100000"/>
                </a:lnSpc>
                <a:spcBef>
                  <a:spcPts val="0"/>
                </a:spcBef>
                <a:spcAft>
                  <a:spcPts val="0"/>
                </a:spcAft>
                <a:buClrTx/>
                <a:buSzTx/>
                <a:buFontTx/>
                <a:buNone/>
                <a:tabLst/>
                <a:defRPr/>
              </a:pPr>
              <a:t>32</a:t>
            </a:fld>
            <a:endParaRPr kumimoji="0" lang="en-US" sz="18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5565893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Xiaomin</a:t>
            </a:r>
            <a:endParaRPr lang="zh-CN" altLang="en-US" dirty="0"/>
          </a:p>
          <a:p>
            <a:endParaRPr lang="en-US" dirty="0"/>
          </a:p>
        </p:txBody>
      </p:sp>
    </p:spTree>
    <p:extLst>
      <p:ext uri="{BB962C8B-B14F-4D97-AF65-F5344CB8AC3E}">
        <p14:creationId xmlns:p14="http://schemas.microsoft.com/office/powerpoint/2010/main" val="15737259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5DEE28-CDAD-46CA-A69E-10FDEB77F3D8}" type="slidenum">
              <a:rPr lang="en-US" smtClean="0"/>
              <a:t>34</a:t>
            </a:fld>
            <a:endParaRPr lang="en-US"/>
          </a:p>
        </p:txBody>
      </p:sp>
    </p:spTree>
    <p:extLst>
      <p:ext uri="{BB962C8B-B14F-4D97-AF65-F5344CB8AC3E}">
        <p14:creationId xmlns:p14="http://schemas.microsoft.com/office/powerpoint/2010/main" val="20075130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5DEE28-CDAD-46CA-A69E-10FDEB77F3D8}" type="slidenum">
              <a:rPr lang="en-US" smtClean="0"/>
              <a:t>35</a:t>
            </a:fld>
            <a:endParaRPr lang="en-US"/>
          </a:p>
        </p:txBody>
      </p:sp>
    </p:spTree>
    <p:extLst>
      <p:ext uri="{BB962C8B-B14F-4D97-AF65-F5344CB8AC3E}">
        <p14:creationId xmlns:p14="http://schemas.microsoft.com/office/powerpoint/2010/main" val="1890912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5DEE28-CDAD-46CA-A69E-10FDEB77F3D8}" type="slidenum">
              <a:rPr lang="en-US" smtClean="0"/>
              <a:t>36</a:t>
            </a:fld>
            <a:endParaRPr lang="en-US"/>
          </a:p>
        </p:txBody>
      </p:sp>
    </p:spTree>
    <p:extLst>
      <p:ext uri="{BB962C8B-B14F-4D97-AF65-F5344CB8AC3E}">
        <p14:creationId xmlns:p14="http://schemas.microsoft.com/office/powerpoint/2010/main" val="301684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5DEE28-CDAD-46CA-A69E-10FDEB77F3D8}" type="slidenum">
              <a:rPr lang="en-US" smtClean="0"/>
              <a:t>37</a:t>
            </a:fld>
            <a:endParaRPr lang="en-US"/>
          </a:p>
        </p:txBody>
      </p:sp>
    </p:spTree>
    <p:extLst>
      <p:ext uri="{BB962C8B-B14F-4D97-AF65-F5344CB8AC3E}">
        <p14:creationId xmlns:p14="http://schemas.microsoft.com/office/powerpoint/2010/main" val="22411789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5DEE28-CDAD-46CA-A69E-10FDEB77F3D8}" type="slidenum">
              <a:rPr lang="en-US" smtClean="0"/>
              <a:t>38</a:t>
            </a:fld>
            <a:endParaRPr lang="en-US"/>
          </a:p>
        </p:txBody>
      </p:sp>
    </p:spTree>
    <p:extLst>
      <p:ext uri="{BB962C8B-B14F-4D97-AF65-F5344CB8AC3E}">
        <p14:creationId xmlns:p14="http://schemas.microsoft.com/office/powerpoint/2010/main" val="119873335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5DEE28-CDAD-46CA-A69E-10FDEB77F3D8}" type="slidenum">
              <a:rPr lang="en-US" smtClean="0"/>
              <a:t>39</a:t>
            </a:fld>
            <a:endParaRPr lang="en-US"/>
          </a:p>
        </p:txBody>
      </p:sp>
    </p:spTree>
    <p:extLst>
      <p:ext uri="{BB962C8B-B14F-4D97-AF65-F5344CB8AC3E}">
        <p14:creationId xmlns:p14="http://schemas.microsoft.com/office/powerpoint/2010/main" val="3655612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5DEE28-CDAD-46CA-A69E-10FDEB77F3D8}" type="slidenum">
              <a:rPr lang="en-US" smtClean="0"/>
              <a:t>4</a:t>
            </a:fld>
            <a:endParaRPr lang="en-US"/>
          </a:p>
        </p:txBody>
      </p:sp>
    </p:spTree>
    <p:extLst>
      <p:ext uri="{BB962C8B-B14F-4D97-AF65-F5344CB8AC3E}">
        <p14:creationId xmlns:p14="http://schemas.microsoft.com/office/powerpoint/2010/main" val="650895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5DEE28-CDAD-46CA-A69E-10FDEB77F3D8}" type="slidenum">
              <a:rPr lang="en-US" smtClean="0"/>
              <a:t>5</a:t>
            </a:fld>
            <a:endParaRPr lang="en-US"/>
          </a:p>
        </p:txBody>
      </p:sp>
    </p:spTree>
    <p:extLst>
      <p:ext uri="{BB962C8B-B14F-4D97-AF65-F5344CB8AC3E}">
        <p14:creationId xmlns:p14="http://schemas.microsoft.com/office/powerpoint/2010/main" val="2203652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Xiaomin</a:t>
            </a:r>
            <a:endParaRPr lang="zh-CN" altLang="en-US" dirty="0"/>
          </a:p>
          <a:p>
            <a:endParaRPr lang="en-US" dirty="0"/>
          </a:p>
        </p:txBody>
      </p:sp>
    </p:spTree>
    <p:extLst>
      <p:ext uri="{BB962C8B-B14F-4D97-AF65-F5344CB8AC3E}">
        <p14:creationId xmlns:p14="http://schemas.microsoft.com/office/powerpoint/2010/main" val="457170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5DEE28-CDAD-46CA-A69E-10FDEB77F3D8}" type="slidenum">
              <a:rPr lang="en-US" smtClean="0"/>
              <a:t>7</a:t>
            </a:fld>
            <a:endParaRPr lang="en-US"/>
          </a:p>
        </p:txBody>
      </p:sp>
    </p:spTree>
    <p:extLst>
      <p:ext uri="{BB962C8B-B14F-4D97-AF65-F5344CB8AC3E}">
        <p14:creationId xmlns:p14="http://schemas.microsoft.com/office/powerpoint/2010/main" val="2605849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5DEE28-CDAD-46CA-A69E-10FDEB77F3D8}" type="slidenum">
              <a:rPr lang="en-US" smtClean="0"/>
              <a:t>8</a:t>
            </a:fld>
            <a:endParaRPr lang="en-US"/>
          </a:p>
        </p:txBody>
      </p:sp>
    </p:spTree>
    <p:extLst>
      <p:ext uri="{BB962C8B-B14F-4D97-AF65-F5344CB8AC3E}">
        <p14:creationId xmlns:p14="http://schemas.microsoft.com/office/powerpoint/2010/main" val="3937367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25DEE28-CDAD-46CA-A69E-10FDEB77F3D8}" type="slidenum">
              <a:rPr lang="en-US" smtClean="0"/>
              <a:t>9</a:t>
            </a:fld>
            <a:endParaRPr lang="en-US"/>
          </a:p>
        </p:txBody>
      </p:sp>
    </p:spTree>
    <p:extLst>
      <p:ext uri="{BB962C8B-B14F-4D97-AF65-F5344CB8AC3E}">
        <p14:creationId xmlns:p14="http://schemas.microsoft.com/office/powerpoint/2010/main" val="28324060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l="2944" t="1853" r="1090"/>
          <a:stretch/>
        </p:blipFill>
        <p:spPr>
          <a:xfrm flipH="1">
            <a:off x="0" y="4"/>
            <a:ext cx="12444228" cy="6997696"/>
          </a:xfrm>
          <a:prstGeom prst="rect">
            <a:avLst/>
          </a:prstGeom>
        </p:spPr>
      </p:pic>
      <p:sp>
        <p:nvSpPr>
          <p:cNvPr id="2" name="Rectangle 1"/>
          <p:cNvSpPr/>
          <p:nvPr userDrawn="1"/>
        </p:nvSpPr>
        <p:spPr bwMode="auto">
          <a:xfrm>
            <a:off x="271607" y="2126630"/>
            <a:ext cx="6408946" cy="3562980"/>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937" tIns="146349" rIns="182937" bIns="146349" numCol="1" spcCol="0" rtlCol="0" fromWordArt="0" anchor="t" anchorCtr="0" forceAA="0" compatLnSpc="1">
            <a:prstTxWarp prst="textNoShape">
              <a:avLst/>
            </a:prstTxWarp>
            <a:noAutofit/>
          </a:bodyPr>
          <a:lstStyle/>
          <a:p>
            <a:pPr marL="0" marR="0" lvl="0" indent="0" algn="ctr" defTabSz="932831" rtl="0" eaLnBrk="1" fontAlgn="base" latinLnBrk="0" hangingPunct="1">
              <a:lnSpc>
                <a:spcPct val="90000"/>
              </a:lnSpc>
              <a:spcBef>
                <a:spcPct val="0"/>
              </a:spcBef>
              <a:spcAft>
                <a:spcPct val="0"/>
              </a:spcAft>
              <a:buClrTx/>
              <a:buSzTx/>
              <a:buFontTx/>
              <a:buNone/>
              <a:tabLst/>
              <a:defRPr/>
            </a:pPr>
            <a:endParaRPr kumimoji="0" lang="en-US" sz="240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915" y="2126627"/>
            <a:ext cx="6405638" cy="1829630"/>
          </a:xfrm>
          <a:noFill/>
        </p:spPr>
        <p:txBody>
          <a:bodyPr lIns="146304" tIns="91440" rIns="146304" bIns="91440" anchor="t" anchorCtr="0"/>
          <a:lstStyle>
            <a:lvl1pPr>
              <a:defRPr sz="5403"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260" y="3956241"/>
            <a:ext cx="6407293" cy="1733369"/>
          </a:xfrm>
        </p:spPr>
        <p:txBody>
          <a:bodyPr tIns="109728" bIns="109728">
            <a:noAutofit/>
          </a:bodyPr>
          <a:lstStyle>
            <a:lvl1pPr marL="0" indent="0">
              <a:spcBef>
                <a:spcPts val="0"/>
              </a:spcBef>
              <a:buNone/>
              <a:defRPr sz="3201">
                <a:gradFill>
                  <a:gsLst>
                    <a:gs pos="64646">
                      <a:srgbClr val="FFFFFF"/>
                    </a:gs>
                    <a:gs pos="45000">
                      <a:srgbClr val="FFFFFF"/>
                    </a:gs>
                  </a:gsLst>
                  <a:lin ang="5400000" scaled="0"/>
                </a:gradFill>
              </a:defRPr>
            </a:lvl1pPr>
          </a:lstStyle>
          <a:p>
            <a:pPr lvl="0"/>
            <a:r>
              <a:rPr lang="en-US" dirty="0"/>
              <a:t>Speaker Name</a:t>
            </a:r>
          </a:p>
        </p:txBody>
      </p:sp>
      <p:sp>
        <p:nvSpPr>
          <p:cNvPr id="8" name="Rectangle 7"/>
          <p:cNvSpPr/>
          <p:nvPr userDrawn="1"/>
        </p:nvSpPr>
        <p:spPr bwMode="auto">
          <a:xfrm>
            <a:off x="457552" y="479644"/>
            <a:ext cx="2103587" cy="401724"/>
          </a:xfrm>
          <a:prstGeom prst="rect">
            <a:avLst/>
          </a:prstGeom>
          <a:noFill/>
          <a:ln w="6350" cap="sq">
            <a:solidFill>
              <a:srgbClr val="525252"/>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831" rtl="0" eaLnBrk="1" fontAlgn="base" latinLnBrk="0" hangingPunct="1">
              <a:lnSpc>
                <a:spcPct val="90000"/>
              </a:lnSpc>
              <a:spcBef>
                <a:spcPct val="0"/>
              </a:spcBef>
              <a:spcAft>
                <a:spcPct val="0"/>
              </a:spcAft>
              <a:buClrTx/>
              <a:buSzTx/>
              <a:buFontTx/>
              <a:buNone/>
              <a:tabLst/>
              <a:defRPr/>
            </a:pPr>
            <a:r>
              <a:rPr kumimoji="0" lang="en-US" sz="2801"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552" y="881369"/>
            <a:ext cx="2103587" cy="277224"/>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831"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93939">
                      <a:srgbClr val="525252"/>
                    </a:gs>
                    <a:gs pos="80808">
                      <a:srgbClr val="525252"/>
                    </a:gs>
                  </a:gsLst>
                  <a:lin ang="5400000" scaled="1"/>
                </a:gradFill>
                <a:effectLst/>
                <a:uLnTx/>
                <a:uFillTx/>
                <a:latin typeface="Segoe UI"/>
                <a:ea typeface="Segoe UI" pitchFamily="34" charset="0"/>
                <a:cs typeface="Segoe UI" pitchFamily="34" charset="0"/>
              </a:rPr>
              <a:t>Update on slide master</a:t>
            </a:r>
          </a:p>
        </p:txBody>
      </p:sp>
      <p:pic>
        <p:nvPicPr>
          <p:cNvPr id="13" name="Picture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56021" y="6152132"/>
            <a:ext cx="1703555" cy="365926"/>
          </a:xfrm>
          <a:prstGeom prst="rect">
            <a:avLst/>
          </a:prstGeom>
        </p:spPr>
      </p:pic>
    </p:spTree>
    <p:extLst>
      <p:ext uri="{BB962C8B-B14F-4D97-AF65-F5344CB8AC3E}">
        <p14:creationId xmlns:p14="http://schemas.microsoft.com/office/powerpoint/2010/main" val="1315342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851" y="1210522"/>
            <a:ext cx="10064514" cy="1185852"/>
          </a:xfrm>
          <a:noFill/>
        </p:spPr>
        <p:txBody>
          <a:bodyPr tIns="91440" bIns="91440" anchor="t" anchorCtr="0">
            <a:spAutoFit/>
          </a:bodyPr>
          <a:lstStyle>
            <a:lvl1pPr>
              <a:defRPr sz="7202" spc="-101"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850" y="3956258"/>
            <a:ext cx="10066104" cy="800229"/>
          </a:xfrm>
          <a:noFill/>
        </p:spPr>
        <p:txBody>
          <a:bodyPr lIns="182880" tIns="146304" rIns="182880" bIns="146304">
            <a:spAutoFit/>
          </a:bodyPr>
          <a:lstStyle>
            <a:lvl1pPr marL="0" indent="0">
              <a:spcBef>
                <a:spcPts val="0"/>
              </a:spcBef>
              <a:buNone/>
              <a:defRPr sz="3601"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7951244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851" y="1210522"/>
            <a:ext cx="10064514" cy="1185852"/>
          </a:xfrm>
          <a:noFill/>
        </p:spPr>
        <p:txBody>
          <a:bodyPr tIns="91440" bIns="91440" anchor="t" anchorCtr="0">
            <a:spAutoFit/>
          </a:bodyPr>
          <a:lstStyle>
            <a:lvl1pPr>
              <a:defRPr lang="en-US" sz="7202" b="0" kern="1200" cap="none" spc="-101"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137714705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850" y="2126627"/>
            <a:ext cx="11896304" cy="1185852"/>
          </a:xfrm>
          <a:noFill/>
        </p:spPr>
        <p:txBody>
          <a:bodyPr tIns="91440" bIns="91440" anchor="t" anchorCtr="0">
            <a:spAutoFit/>
          </a:bodyPr>
          <a:lstStyle>
            <a:lvl1pPr>
              <a:defRPr sz="7202"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65527526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850" y="2126627"/>
            <a:ext cx="11896304" cy="1185852"/>
          </a:xfrm>
          <a:noFill/>
        </p:spPr>
        <p:txBody>
          <a:bodyPr tIns="91440" bIns="91440" anchor="t" anchorCtr="0">
            <a:spAutoFit/>
          </a:bodyPr>
          <a:lstStyle>
            <a:lvl1pPr>
              <a:defRPr sz="7202"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3965258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850" y="2126627"/>
            <a:ext cx="11896304" cy="1185852"/>
          </a:xfrm>
          <a:noFill/>
        </p:spPr>
        <p:txBody>
          <a:bodyPr tIns="91440" bIns="91440" anchor="t" anchorCtr="0">
            <a:spAutoFit/>
          </a:bodyPr>
          <a:lstStyle>
            <a:lvl1pPr>
              <a:defRPr sz="7202"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295222637"/>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850" y="2126627"/>
            <a:ext cx="11896304" cy="1185852"/>
          </a:xfrm>
          <a:noFill/>
        </p:spPr>
        <p:txBody>
          <a:bodyPr tIns="91440" bIns="91440" anchor="t" anchorCtr="0">
            <a:spAutoFit/>
          </a:bodyPr>
          <a:lstStyle>
            <a:lvl1pPr>
              <a:defRPr sz="7202" spc="-101"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3850226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0-50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851" y="1241990"/>
            <a:ext cx="5490601" cy="2080032"/>
          </a:xfrm>
        </p:spPr>
        <p:txBody>
          <a:bodyPr>
            <a:spAutoFit/>
          </a:bodyPr>
          <a:lstStyle>
            <a:lvl1pPr>
              <a:defRPr sz="660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24590" y="2"/>
            <a:ext cx="6221411" cy="6995761"/>
          </a:xfr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14071065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503803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262029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0874376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637" y="-634"/>
            <a:ext cx="12445365" cy="6998335"/>
          </a:xfrm>
          <a:prstGeom prst="rect">
            <a:avLst/>
          </a:prstGeom>
        </p:spPr>
      </p:pic>
      <p:sp>
        <p:nvSpPr>
          <p:cNvPr id="2" name="Rectangle 1"/>
          <p:cNvSpPr/>
          <p:nvPr userDrawn="1"/>
        </p:nvSpPr>
        <p:spPr bwMode="auto">
          <a:xfrm>
            <a:off x="5762208" y="2146674"/>
            <a:ext cx="6408946" cy="3562980"/>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937" tIns="146349" rIns="182937" bIns="146349" numCol="1" spcCol="0" rtlCol="0" fromWordArt="0" anchor="t" anchorCtr="0" forceAA="0" compatLnSpc="1">
            <a:prstTxWarp prst="textNoShape">
              <a:avLst/>
            </a:prstTxWarp>
            <a:noAutofit/>
          </a:bodyPr>
          <a:lstStyle/>
          <a:p>
            <a:pPr marL="0" marR="0" lvl="0" indent="0" algn="ctr" defTabSz="932831" rtl="0" eaLnBrk="1" fontAlgn="base" latinLnBrk="0" hangingPunct="1">
              <a:lnSpc>
                <a:spcPct val="90000"/>
              </a:lnSpc>
              <a:spcBef>
                <a:spcPct val="0"/>
              </a:spcBef>
              <a:spcAft>
                <a:spcPct val="0"/>
              </a:spcAft>
              <a:buClrTx/>
              <a:buSzTx/>
              <a:buFontTx/>
              <a:buNone/>
              <a:tabLst/>
              <a:defRPr/>
            </a:pPr>
            <a:endParaRPr kumimoji="0" lang="en-US" sz="240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5765515" y="2146673"/>
            <a:ext cx="6405638" cy="1829630"/>
          </a:xfrm>
          <a:noFill/>
        </p:spPr>
        <p:txBody>
          <a:bodyPr lIns="146304" tIns="91440" rIns="146304" bIns="91440" anchor="t" anchorCtr="0"/>
          <a:lstStyle>
            <a:lvl1pPr>
              <a:defRPr sz="5403"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5763861" y="3976286"/>
            <a:ext cx="6407293" cy="1733369"/>
          </a:xfrm>
        </p:spPr>
        <p:txBody>
          <a:bodyPr tIns="109728" bIns="109728">
            <a:noAutofit/>
          </a:bodyPr>
          <a:lstStyle>
            <a:lvl1pPr marL="0" indent="0">
              <a:spcBef>
                <a:spcPts val="0"/>
              </a:spcBef>
              <a:buNone/>
              <a:defRPr sz="3201">
                <a:gradFill>
                  <a:gsLst>
                    <a:gs pos="64646">
                      <a:srgbClr val="FFFFFF"/>
                    </a:gs>
                    <a:gs pos="45000">
                      <a:srgbClr val="FFFFFF"/>
                    </a:gs>
                  </a:gsLst>
                  <a:lin ang="5400000" scaled="0"/>
                </a:gradFill>
              </a:defRPr>
            </a:lvl1pPr>
          </a:lstStyle>
          <a:p>
            <a:pPr lvl="0"/>
            <a:r>
              <a:rPr lang="en-US" dirty="0"/>
              <a:t>Speaker Name</a:t>
            </a:r>
          </a:p>
        </p:txBody>
      </p:sp>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97167" y="6347676"/>
            <a:ext cx="1687851" cy="363423"/>
          </a:xfrm>
          <a:prstGeom prst="rect">
            <a:avLst/>
          </a:prstGeom>
        </p:spPr>
      </p:pic>
    </p:spTree>
    <p:extLst>
      <p:ext uri="{BB962C8B-B14F-4D97-AF65-F5344CB8AC3E}">
        <p14:creationId xmlns:p14="http://schemas.microsoft.com/office/powerpoint/2010/main" val="1248752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53586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3400"/>
            <a:ext cx="12446000" cy="57843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54" tIns="46654" rIns="46654" bIns="46654" numCol="1" spcCol="0" rtlCol="0" fromWordArt="0" anchor="ctr" anchorCtr="0" forceAA="0" compatLnSpc="1">
            <a:prstTxWarp prst="textNoShape">
              <a:avLst/>
            </a:prstTxWarp>
            <a:noAutofit/>
          </a:bodyPr>
          <a:lstStyle/>
          <a:p>
            <a:pPr marL="0" marR="0" lvl="0" indent="0" algn="ctr" defTabSz="932831" rtl="0" eaLnBrk="1" fontAlgn="base" latinLnBrk="0" hangingPunct="1">
              <a:lnSpc>
                <a:spcPct val="100000"/>
              </a:lnSpc>
              <a:spcBef>
                <a:spcPct val="0"/>
              </a:spcBef>
              <a:spcAft>
                <a:spcPct val="0"/>
              </a:spcAft>
              <a:buClrTx/>
              <a:buSzTx/>
              <a:buFontTx/>
              <a:buNone/>
              <a:tabLst/>
              <a:defRPr/>
            </a:pPr>
            <a:endParaRPr kumimoji="0" lang="en-US" sz="18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ext Placeholder 4"/>
          <p:cNvSpPr>
            <a:spLocks noGrp="1"/>
          </p:cNvSpPr>
          <p:nvPr>
            <p:ph type="body" sz="quarter" idx="10"/>
          </p:nvPr>
        </p:nvSpPr>
        <p:spPr>
          <a:xfrm>
            <a:off x="274852" y="1221713"/>
            <a:ext cx="11896302" cy="2063457"/>
          </a:xfrm>
        </p:spPr>
        <p:txBody>
          <a:bodyPr/>
          <a:lstStyle>
            <a:lvl1pPr marL="0" indent="0">
              <a:buNone/>
              <a:defRPr sz="3301">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68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83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87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401"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2272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850" y="6295746"/>
            <a:ext cx="11865484" cy="403446"/>
          </a:xfrm>
          <a:prstGeom prst="rect">
            <a:avLst/>
          </a:prstGeom>
          <a:noFill/>
          <a:ln w="12700">
            <a:noFill/>
            <a:miter lim="800000"/>
            <a:headEnd type="none" w="sm" len="sm"/>
            <a:tailEnd type="none" w="sm" len="sm"/>
          </a:ln>
          <a:effectLst/>
        </p:spPr>
        <p:txBody>
          <a:bodyPr vert="horz" wrap="square" lIns="182937" tIns="146349" rIns="182937" bIns="146349" numCol="1" anchor="t" anchorCtr="0" compatLnSpc="1">
            <a:prstTxWarp prst="textNoShape">
              <a:avLst/>
            </a:prstTxWarp>
            <a:spAutoFit/>
          </a:bodyPr>
          <a:lstStyle/>
          <a:p>
            <a:pPr marL="0" marR="0" lvl="0" indent="0" algn="l" defTabSz="932648" rtl="0" eaLnBrk="0" fontAlgn="auto" latinLnBrk="0" hangingPunct="0">
              <a:lnSpc>
                <a:spcPct val="100000"/>
              </a:lnSpc>
              <a:spcBef>
                <a:spcPts val="0"/>
              </a:spcBef>
              <a:spcAft>
                <a:spcPts val="0"/>
              </a:spcAft>
              <a:buClrTx/>
              <a:buSzTx/>
              <a:buFontTx/>
              <a:buNone/>
              <a:tabLst/>
              <a:defRPr/>
            </a:pPr>
            <a:r>
              <a:rPr kumimoji="0" lang="en-US" sz="70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Segoe UI" pitchFamily="34" charset="0"/>
              </a:rPr>
              <a:t>© 2015 Microsoft Corporation. All rights reserved. </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9583" y="3146470"/>
            <a:ext cx="3291025" cy="704765"/>
          </a:xfrm>
          <a:prstGeom prst="rect">
            <a:avLst/>
          </a:prstGeom>
        </p:spPr>
      </p:pic>
    </p:spTree>
    <p:extLst>
      <p:ext uri="{BB962C8B-B14F-4D97-AF65-F5344CB8AC3E}">
        <p14:creationId xmlns:p14="http://schemas.microsoft.com/office/powerpoint/2010/main" val="395253567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850" y="1213403"/>
            <a:ext cx="11896304" cy="2511234"/>
          </a:xfrm>
          <a:prstGeom prst="rect">
            <a:avLst/>
          </a:prstGeom>
        </p:spPr>
        <p:txBody>
          <a:bodyPr/>
          <a:lstStyle>
            <a:lvl1pPr marL="290625" indent="-290625">
              <a:buClr>
                <a:schemeClr val="tx1"/>
              </a:buClr>
              <a:buSzPct val="90000"/>
              <a:buFont typeface="Arial" pitchFamily="34" charset="0"/>
              <a:buChar char="•"/>
              <a:defRPr sz="3601">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721" indent="-281095">
              <a:buClr>
                <a:schemeClr val="tx1"/>
              </a:buClr>
              <a:buSzPct val="90000"/>
              <a:buFont typeface="Arial" pitchFamily="34" charset="0"/>
              <a:buChar char="•"/>
              <a:defRPr sz="3201">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344" indent="-290625">
              <a:buClr>
                <a:schemeClr val="tx1"/>
              </a:buClr>
              <a:buSzPct val="90000"/>
              <a:buFont typeface="Arial" pitchFamily="34" charset="0"/>
              <a:buChar char="•"/>
              <a:defRPr sz="280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1033" indent="-228688">
              <a:buClr>
                <a:schemeClr val="tx1"/>
              </a:buClr>
              <a:buSzPct val="90000"/>
              <a:buFont typeface="Arial" pitchFamily="34" charset="0"/>
              <a:buChar char="•"/>
              <a:defRPr sz="240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721" indent="-228688">
              <a:buClr>
                <a:schemeClr val="tx1"/>
              </a:buClr>
              <a:buSzPct val="90000"/>
              <a:buFont typeface="Arial" pitchFamily="34" charset="0"/>
              <a:buChar char="•"/>
              <a:defRPr sz="200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3" y="6365964"/>
            <a:ext cx="12446001" cy="631737"/>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2"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66845020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 Dark Gray">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869274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sp>
        <p:nvSpPr>
          <p:cNvPr id="2" name="Rectangle 1"/>
          <p:cNvSpPr/>
          <p:nvPr userDrawn="1"/>
        </p:nvSpPr>
        <p:spPr bwMode="auto">
          <a:xfrm>
            <a:off x="274849" y="2120126"/>
            <a:ext cx="6405702" cy="275094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963" tIns="146370" rIns="182963" bIns="146370" numCol="1" spcCol="0" rtlCol="0" fromWordArt="0" anchor="t" anchorCtr="0" forceAA="0" compatLnSpc="1">
            <a:prstTxWarp prst="textNoShape">
              <a:avLst/>
            </a:prstTxWarp>
            <a:noAutofit/>
          </a:bodyPr>
          <a:lstStyle/>
          <a:p>
            <a:pPr algn="ctr" defTabSz="932938" fontAlgn="base">
              <a:lnSpc>
                <a:spcPct val="90000"/>
              </a:lnSpc>
              <a:spcBef>
                <a:spcPct val="0"/>
              </a:spcBef>
              <a:spcAft>
                <a:spcPct val="0"/>
              </a:spcAft>
            </a:pPr>
            <a:endParaRPr lang="en-US" sz="2401" dirty="0" err="1">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9582" y="6243797"/>
            <a:ext cx="1279489" cy="274261"/>
          </a:xfrm>
          <a:prstGeom prst="rect">
            <a:avLst/>
          </a:prstGeom>
        </p:spPr>
      </p:pic>
      <p:pic>
        <p:nvPicPr>
          <p:cNvPr id="8" name="Picture 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464369" y="490959"/>
            <a:ext cx="1437413" cy="306743"/>
          </a:xfrm>
          <a:prstGeom prst="rect">
            <a:avLst/>
          </a:prstGeom>
        </p:spPr>
      </p:pic>
      <p:sp>
        <p:nvSpPr>
          <p:cNvPr id="12" name="Freeform 11"/>
          <p:cNvSpPr>
            <a:spLocks noEditPoints="1"/>
          </p:cNvSpPr>
          <p:nvPr userDrawn="1"/>
        </p:nvSpPr>
        <p:spPr bwMode="black">
          <a:xfrm>
            <a:off x="2139205" y="2474448"/>
            <a:ext cx="8167589" cy="2048805"/>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rgbClr val="00BCF2"/>
          </a:solidFill>
          <a:ln>
            <a:noFill/>
          </a:ln>
        </p:spPr>
        <p:txBody>
          <a:bodyPr vert="horz" wrap="square" lIns="91482" tIns="45741" rIns="91482" bIns="45741" numCol="1" anchor="t" anchorCtr="0" compatLnSpc="1">
            <a:prstTxWarp prst="textNoShape">
              <a:avLst/>
            </a:prstTxWarp>
          </a:bodyPr>
          <a:lstStyle/>
          <a:p>
            <a:endParaRPr lang="en-US" sz="1801"/>
          </a:p>
        </p:txBody>
      </p:sp>
    </p:spTree>
    <p:extLst>
      <p:ext uri="{BB962C8B-B14F-4D97-AF65-F5344CB8AC3E}">
        <p14:creationId xmlns:p14="http://schemas.microsoft.com/office/powerpoint/2010/main" val="981544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Slide - Microsoft">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582" y="6243797"/>
            <a:ext cx="1279489" cy="274261"/>
          </a:xfrm>
          <a:prstGeom prst="rect">
            <a:avLst/>
          </a:prstGeom>
        </p:spPr>
      </p:pic>
      <p:sp>
        <p:nvSpPr>
          <p:cNvPr id="18" name="Title 1"/>
          <p:cNvSpPr>
            <a:spLocks noGrp="1"/>
          </p:cNvSpPr>
          <p:nvPr>
            <p:ph type="title" hasCustomPrompt="1"/>
          </p:nvPr>
        </p:nvSpPr>
        <p:spPr>
          <a:xfrm>
            <a:off x="274912" y="2126643"/>
            <a:ext cx="10066040" cy="1829616"/>
          </a:xfrm>
          <a:noFill/>
        </p:spPr>
        <p:txBody>
          <a:bodyPr lIns="146304" tIns="91440" rIns="146304" bIns="91440" anchor="t" anchorCtr="0"/>
          <a:lstStyle>
            <a:lvl1pPr>
              <a:defRPr sz="5403"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912" y="3957582"/>
            <a:ext cx="10066041" cy="1828837"/>
          </a:xfrm>
          <a:noFill/>
        </p:spPr>
        <p:txBody>
          <a:bodyPr lIns="146304" tIns="109728" rIns="146304" bIns="109728">
            <a:noAutofit/>
          </a:bodyPr>
          <a:lstStyle>
            <a:lvl1pPr marL="0" indent="0">
              <a:spcBef>
                <a:spcPts val="0"/>
              </a:spcBef>
              <a:buNone/>
              <a:defRPr sz="3202"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10752" y="307761"/>
            <a:ext cx="3658813" cy="572724"/>
          </a:xfrm>
        </p:spPr>
        <p:txBody>
          <a:bodyPr lIns="182880" tIns="146304" rIns="182880" bIns="146304"/>
          <a:lstStyle>
            <a:lvl1pPr marL="0" indent="0" algn="r">
              <a:buNone/>
              <a:defRPr sz="2001">
                <a:latin typeface="+mn-lt"/>
              </a:defRPr>
            </a:lvl1pPr>
            <a:lvl2pPr marL="343071" indent="0">
              <a:buNone/>
              <a:defRPr sz="2001"/>
            </a:lvl2pPr>
            <a:lvl3pPr marL="571786" indent="0">
              <a:buNone/>
              <a:defRPr sz="2001"/>
            </a:lvl3pPr>
            <a:lvl4pPr marL="800500" indent="0">
              <a:buNone/>
              <a:defRPr sz="2001"/>
            </a:lvl4pPr>
            <a:lvl5pPr marL="1029214" indent="0">
              <a:buNone/>
              <a:defRPr sz="2001"/>
            </a:lvl5pPr>
          </a:lstStyle>
          <a:p>
            <a:pPr lvl="0"/>
            <a:r>
              <a:rPr lang="en-US" dirty="0"/>
              <a:t>Session Code Here</a:t>
            </a:r>
          </a:p>
        </p:txBody>
      </p:sp>
    </p:spTree>
    <p:extLst>
      <p:ext uri="{BB962C8B-B14F-4D97-AF65-F5344CB8AC3E}">
        <p14:creationId xmlns:p14="http://schemas.microsoft.com/office/powerpoint/2010/main" val="42791212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 Build">
    <p:bg>
      <p:bgRef idx="1001">
        <a:schemeClr val="bg2"/>
      </p:bgRef>
    </p:bg>
    <p:spTree>
      <p:nvGrpSpPr>
        <p:cNvPr id="1" name=""/>
        <p:cNvGrpSpPr/>
        <p:nvPr/>
      </p:nvGrpSpPr>
      <p:grpSpPr>
        <a:xfrm>
          <a:off x="0" y="0"/>
          <a:ext cx="0" cy="0"/>
          <a:chOff x="0" y="0"/>
          <a:chExt cx="0" cy="0"/>
        </a:xfrm>
      </p:grpSpPr>
      <p:pic>
        <p:nvPicPr>
          <p:cNvPr id="16" name="Picture 15" hidden="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9582" y="6243797"/>
            <a:ext cx="1279489" cy="274261"/>
          </a:xfrm>
          <a:prstGeom prst="rect">
            <a:avLst/>
          </a:prstGeom>
        </p:spPr>
      </p:pic>
      <p:sp>
        <p:nvSpPr>
          <p:cNvPr id="18" name="Title 1"/>
          <p:cNvSpPr>
            <a:spLocks noGrp="1"/>
          </p:cNvSpPr>
          <p:nvPr>
            <p:ph type="title" hasCustomPrompt="1"/>
          </p:nvPr>
        </p:nvSpPr>
        <p:spPr>
          <a:xfrm>
            <a:off x="274912" y="2126643"/>
            <a:ext cx="10066040" cy="1829616"/>
          </a:xfrm>
          <a:noFill/>
        </p:spPr>
        <p:txBody>
          <a:bodyPr lIns="146304" tIns="91440" rIns="146304" bIns="91440" anchor="t" anchorCtr="0"/>
          <a:lstStyle>
            <a:lvl1pPr>
              <a:defRPr sz="5403" spc="-100" baseline="0">
                <a:gradFill>
                  <a:gsLst>
                    <a:gs pos="100000">
                      <a:schemeClr val="tx2"/>
                    </a:gs>
                    <a:gs pos="0">
                      <a:schemeClr val="tx2"/>
                    </a:gs>
                  </a:gsLst>
                  <a:lin ang="5400000" scaled="0"/>
                </a:gradFill>
              </a:defRPr>
            </a:lvl1pPr>
          </a:lstStyle>
          <a:p>
            <a:r>
              <a:rPr lang="en-US" dirty="0"/>
              <a:t>Presentation title</a:t>
            </a:r>
          </a:p>
        </p:txBody>
      </p:sp>
      <p:sp>
        <p:nvSpPr>
          <p:cNvPr id="19" name="Text Placeholder 4"/>
          <p:cNvSpPr>
            <a:spLocks noGrp="1"/>
          </p:cNvSpPr>
          <p:nvPr>
            <p:ph type="body" sz="quarter" idx="12" hasCustomPrompt="1"/>
          </p:nvPr>
        </p:nvSpPr>
        <p:spPr>
          <a:xfrm>
            <a:off x="274912" y="3957582"/>
            <a:ext cx="10066041" cy="1828837"/>
          </a:xfrm>
          <a:noFill/>
        </p:spPr>
        <p:txBody>
          <a:bodyPr lIns="146304" tIns="109728" rIns="146304" bIns="109728">
            <a:noAutofit/>
          </a:bodyPr>
          <a:lstStyle>
            <a:lvl1pPr marL="0" indent="0">
              <a:spcBef>
                <a:spcPts val="0"/>
              </a:spcBef>
              <a:buNone/>
              <a:defRPr sz="3202" spc="0" baseline="0">
                <a:gradFill>
                  <a:gsLst>
                    <a:gs pos="91000">
                      <a:schemeClr val="tx1"/>
                    </a:gs>
                    <a:gs pos="0">
                      <a:schemeClr val="tx1"/>
                    </a:gs>
                  </a:gsLst>
                  <a:lin ang="5400000" scaled="0"/>
                </a:gradFill>
                <a:latin typeface="+mj-lt"/>
              </a:defRPr>
            </a:lvl1pPr>
          </a:lstStyle>
          <a:p>
            <a:pPr lvl="0"/>
            <a:r>
              <a:rPr lang="en-US" dirty="0"/>
              <a:t>Speaker Name</a:t>
            </a:r>
          </a:p>
        </p:txBody>
      </p:sp>
      <p:sp>
        <p:nvSpPr>
          <p:cNvPr id="7" name="Text Placeholder 2"/>
          <p:cNvSpPr>
            <a:spLocks noGrp="1"/>
          </p:cNvSpPr>
          <p:nvPr>
            <p:ph type="body" sz="quarter" idx="13" hasCustomPrompt="1"/>
          </p:nvPr>
        </p:nvSpPr>
        <p:spPr>
          <a:xfrm>
            <a:off x="8510752" y="307761"/>
            <a:ext cx="3658813" cy="572724"/>
          </a:xfrm>
        </p:spPr>
        <p:txBody>
          <a:bodyPr lIns="182880" tIns="146304" rIns="182880" bIns="146304"/>
          <a:lstStyle>
            <a:lvl1pPr marL="0" indent="0" algn="r">
              <a:buNone/>
              <a:defRPr sz="2001">
                <a:latin typeface="+mn-lt"/>
              </a:defRPr>
            </a:lvl1pPr>
            <a:lvl2pPr marL="343071" indent="0">
              <a:buNone/>
              <a:defRPr sz="2001"/>
            </a:lvl2pPr>
            <a:lvl3pPr marL="571786" indent="0">
              <a:buNone/>
              <a:defRPr sz="2001"/>
            </a:lvl3pPr>
            <a:lvl4pPr marL="800500" indent="0">
              <a:buNone/>
              <a:defRPr sz="2001"/>
            </a:lvl4pPr>
            <a:lvl5pPr marL="1029214" indent="0">
              <a:buNone/>
              <a:defRPr sz="2001"/>
            </a:lvl5pPr>
          </a:lstStyle>
          <a:p>
            <a:pPr lvl="0"/>
            <a:r>
              <a:rPr lang="en-US" dirty="0"/>
              <a:t>Session Code Here</a:t>
            </a:r>
          </a:p>
        </p:txBody>
      </p:sp>
      <p:sp>
        <p:nvSpPr>
          <p:cNvPr id="8" name="Freeform 7"/>
          <p:cNvSpPr>
            <a:spLocks noChangeAspect="1" noEditPoints="1"/>
          </p:cNvSpPr>
          <p:nvPr userDrawn="1"/>
        </p:nvSpPr>
        <p:spPr bwMode="black">
          <a:xfrm>
            <a:off x="457550" y="490959"/>
            <a:ext cx="1239955" cy="311037"/>
          </a:xfrm>
          <a:custGeom>
            <a:avLst/>
            <a:gdLst>
              <a:gd name="T0" fmla="*/ 336 w 2176"/>
              <a:gd name="T1" fmla="*/ 2 h 546"/>
              <a:gd name="T2" fmla="*/ 269 w 2176"/>
              <a:gd name="T3" fmla="*/ 2 h 546"/>
              <a:gd name="T4" fmla="*/ 48 w 2176"/>
              <a:gd name="T5" fmla="*/ 538 h 546"/>
              <a:gd name="T6" fmla="*/ 2128 w 2176"/>
              <a:gd name="T7" fmla="*/ 2 h 546"/>
              <a:gd name="T8" fmla="*/ 2176 w 2176"/>
              <a:gd name="T9" fmla="*/ 2 h 546"/>
              <a:gd name="T10" fmla="*/ 1049 w 2176"/>
              <a:gd name="T11" fmla="*/ 175 h 546"/>
              <a:gd name="T12" fmla="*/ 1025 w 2176"/>
              <a:gd name="T13" fmla="*/ 454 h 546"/>
              <a:gd name="T14" fmla="*/ 937 w 2176"/>
              <a:gd name="T15" fmla="*/ 473 h 546"/>
              <a:gd name="T16" fmla="*/ 892 w 2176"/>
              <a:gd name="T17" fmla="*/ 384 h 546"/>
              <a:gd name="T18" fmla="*/ 809 w 2176"/>
              <a:gd name="T19" fmla="*/ 394 h 546"/>
              <a:gd name="T20" fmla="*/ 975 w 2176"/>
              <a:gd name="T21" fmla="*/ 540 h 546"/>
              <a:gd name="T22" fmla="*/ 1048 w 2176"/>
              <a:gd name="T23" fmla="*/ 482 h 546"/>
              <a:gd name="T24" fmla="*/ 1131 w 2176"/>
              <a:gd name="T25" fmla="*/ 536 h 546"/>
              <a:gd name="T26" fmla="*/ 1293 w 2176"/>
              <a:gd name="T27" fmla="*/ 14 h 546"/>
              <a:gd name="T28" fmla="*/ 1238 w 2176"/>
              <a:gd name="T29" fmla="*/ 3 h 546"/>
              <a:gd name="T30" fmla="*/ 1207 w 2176"/>
              <a:gd name="T31" fmla="*/ 48 h 546"/>
              <a:gd name="T32" fmla="*/ 1237 w 2176"/>
              <a:gd name="T33" fmla="*/ 91 h 546"/>
              <a:gd name="T34" fmla="*/ 1293 w 2176"/>
              <a:gd name="T35" fmla="*/ 81 h 546"/>
              <a:gd name="T36" fmla="*/ 1216 w 2176"/>
              <a:gd name="T37" fmla="*/ 536 h 546"/>
              <a:gd name="T38" fmla="*/ 1216 w 2176"/>
              <a:gd name="T39" fmla="*/ 175 h 546"/>
              <a:gd name="T40" fmla="*/ 1457 w 2176"/>
              <a:gd name="T41" fmla="*/ 536 h 546"/>
              <a:gd name="T42" fmla="*/ 1376 w 2176"/>
              <a:gd name="T43" fmla="*/ 536 h 546"/>
              <a:gd name="T44" fmla="*/ 729 w 2176"/>
              <a:gd name="T45" fmla="*/ 213 h 546"/>
              <a:gd name="T46" fmla="*/ 573 w 2176"/>
              <a:gd name="T47" fmla="*/ 163 h 546"/>
              <a:gd name="T48" fmla="*/ 491 w 2176"/>
              <a:gd name="T49" fmla="*/ 226 h 546"/>
              <a:gd name="T50" fmla="*/ 460 w 2176"/>
              <a:gd name="T51" fmla="*/ 2 h 546"/>
              <a:gd name="T52" fmla="*/ 489 w 2176"/>
              <a:gd name="T53" fmla="*/ 537 h 546"/>
              <a:gd name="T54" fmla="*/ 509 w 2176"/>
              <a:gd name="T55" fmla="*/ 512 h 546"/>
              <a:gd name="T56" fmla="*/ 596 w 2176"/>
              <a:gd name="T57" fmla="*/ 546 h 546"/>
              <a:gd name="T58" fmla="*/ 754 w 2176"/>
              <a:gd name="T59" fmla="*/ 423 h 546"/>
              <a:gd name="T60" fmla="*/ 671 w 2176"/>
              <a:gd name="T61" fmla="*/ 400 h 546"/>
              <a:gd name="T62" fmla="*/ 578 w 2176"/>
              <a:gd name="T63" fmla="*/ 478 h 546"/>
              <a:gd name="T64" fmla="*/ 495 w 2176"/>
              <a:gd name="T65" fmla="*/ 421 h 546"/>
              <a:gd name="T66" fmla="*/ 496 w 2176"/>
              <a:gd name="T67" fmla="*/ 291 h 546"/>
              <a:gd name="T68" fmla="*/ 586 w 2176"/>
              <a:gd name="T69" fmla="*/ 226 h 546"/>
              <a:gd name="T70" fmla="*/ 672 w 2176"/>
              <a:gd name="T71" fmla="*/ 293 h 546"/>
              <a:gd name="T72" fmla="*/ 1866 w 2176"/>
              <a:gd name="T73" fmla="*/ 2 h 546"/>
              <a:gd name="T74" fmla="*/ 1783 w 2176"/>
              <a:gd name="T75" fmla="*/ 220 h 546"/>
              <a:gd name="T76" fmla="*/ 1716 w 2176"/>
              <a:gd name="T77" fmla="*/ 171 h 546"/>
              <a:gd name="T78" fmla="*/ 1561 w 2176"/>
              <a:gd name="T79" fmla="*/ 220 h 546"/>
              <a:gd name="T80" fmla="*/ 1526 w 2176"/>
              <a:gd name="T81" fmla="*/ 443 h 546"/>
              <a:gd name="T82" fmla="*/ 1665 w 2176"/>
              <a:gd name="T83" fmla="*/ 546 h 546"/>
              <a:gd name="T84" fmla="*/ 1763 w 2176"/>
              <a:gd name="T85" fmla="*/ 507 h 546"/>
              <a:gd name="T86" fmla="*/ 1785 w 2176"/>
              <a:gd name="T87" fmla="*/ 537 h 546"/>
              <a:gd name="T88" fmla="*/ 1778 w 2176"/>
              <a:gd name="T89" fmla="*/ 413 h 546"/>
              <a:gd name="T90" fmla="*/ 1692 w 2176"/>
              <a:gd name="T91" fmla="*/ 479 h 546"/>
              <a:gd name="T92" fmla="*/ 1607 w 2176"/>
              <a:gd name="T93" fmla="*/ 414 h 546"/>
              <a:gd name="T94" fmla="*/ 1624 w 2176"/>
              <a:gd name="T95" fmla="*/ 269 h 546"/>
              <a:gd name="T96" fmla="*/ 1732 w 2176"/>
              <a:gd name="T97" fmla="*/ 241 h 546"/>
              <a:gd name="T98" fmla="*/ 1786 w 2176"/>
              <a:gd name="T99" fmla="*/ 326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76" h="546">
                <a:moveTo>
                  <a:pt x="163" y="538"/>
                </a:moveTo>
                <a:cubicBezTo>
                  <a:pt x="116" y="538"/>
                  <a:pt x="116" y="538"/>
                  <a:pt x="116" y="538"/>
                </a:cubicBezTo>
                <a:cubicBezTo>
                  <a:pt x="336" y="2"/>
                  <a:pt x="336" y="2"/>
                  <a:pt x="336" y="2"/>
                </a:cubicBezTo>
                <a:cubicBezTo>
                  <a:pt x="384" y="2"/>
                  <a:pt x="384" y="2"/>
                  <a:pt x="384" y="2"/>
                </a:cubicBezTo>
                <a:lnTo>
                  <a:pt x="163" y="538"/>
                </a:lnTo>
                <a:close/>
                <a:moveTo>
                  <a:pt x="269" y="2"/>
                </a:moveTo>
                <a:cubicBezTo>
                  <a:pt x="221" y="2"/>
                  <a:pt x="221" y="2"/>
                  <a:pt x="221" y="2"/>
                </a:cubicBezTo>
                <a:cubicBezTo>
                  <a:pt x="0" y="538"/>
                  <a:pt x="0" y="538"/>
                  <a:pt x="0" y="538"/>
                </a:cubicBezTo>
                <a:cubicBezTo>
                  <a:pt x="48" y="538"/>
                  <a:pt x="48" y="538"/>
                  <a:pt x="48" y="538"/>
                </a:cubicBezTo>
                <a:lnTo>
                  <a:pt x="269" y="2"/>
                </a:lnTo>
                <a:close/>
                <a:moveTo>
                  <a:pt x="2176" y="2"/>
                </a:moveTo>
                <a:cubicBezTo>
                  <a:pt x="2128" y="2"/>
                  <a:pt x="2128" y="2"/>
                  <a:pt x="2128" y="2"/>
                </a:cubicBezTo>
                <a:cubicBezTo>
                  <a:pt x="1908" y="538"/>
                  <a:pt x="1908" y="538"/>
                  <a:pt x="1908" y="538"/>
                </a:cubicBezTo>
                <a:cubicBezTo>
                  <a:pt x="1955" y="538"/>
                  <a:pt x="1955" y="538"/>
                  <a:pt x="1955" y="538"/>
                </a:cubicBezTo>
                <a:lnTo>
                  <a:pt x="2176" y="2"/>
                </a:lnTo>
                <a:close/>
                <a:moveTo>
                  <a:pt x="1131" y="536"/>
                </a:moveTo>
                <a:cubicBezTo>
                  <a:pt x="1131" y="175"/>
                  <a:pt x="1131" y="175"/>
                  <a:pt x="1131" y="175"/>
                </a:cubicBezTo>
                <a:cubicBezTo>
                  <a:pt x="1049" y="175"/>
                  <a:pt x="1049" y="175"/>
                  <a:pt x="1049" y="175"/>
                </a:cubicBezTo>
                <a:cubicBezTo>
                  <a:pt x="1049" y="384"/>
                  <a:pt x="1049" y="384"/>
                  <a:pt x="1049" y="384"/>
                </a:cubicBezTo>
                <a:cubicBezTo>
                  <a:pt x="1049" y="399"/>
                  <a:pt x="1047" y="412"/>
                  <a:pt x="1042" y="424"/>
                </a:cubicBezTo>
                <a:cubicBezTo>
                  <a:pt x="1038" y="436"/>
                  <a:pt x="1032" y="446"/>
                  <a:pt x="1025" y="454"/>
                </a:cubicBezTo>
                <a:cubicBezTo>
                  <a:pt x="1017" y="462"/>
                  <a:pt x="1009" y="468"/>
                  <a:pt x="999" y="472"/>
                </a:cubicBezTo>
                <a:cubicBezTo>
                  <a:pt x="989" y="476"/>
                  <a:pt x="978" y="478"/>
                  <a:pt x="967" y="478"/>
                </a:cubicBezTo>
                <a:cubicBezTo>
                  <a:pt x="956" y="478"/>
                  <a:pt x="946" y="476"/>
                  <a:pt x="937" y="473"/>
                </a:cubicBezTo>
                <a:cubicBezTo>
                  <a:pt x="927" y="470"/>
                  <a:pt x="920" y="464"/>
                  <a:pt x="913" y="457"/>
                </a:cubicBezTo>
                <a:cubicBezTo>
                  <a:pt x="906" y="449"/>
                  <a:pt x="901" y="440"/>
                  <a:pt x="897" y="428"/>
                </a:cubicBezTo>
                <a:cubicBezTo>
                  <a:pt x="894" y="416"/>
                  <a:pt x="892" y="401"/>
                  <a:pt x="892" y="384"/>
                </a:cubicBezTo>
                <a:cubicBezTo>
                  <a:pt x="892" y="175"/>
                  <a:pt x="892" y="175"/>
                  <a:pt x="892" y="175"/>
                </a:cubicBezTo>
                <a:cubicBezTo>
                  <a:pt x="809" y="175"/>
                  <a:pt x="809" y="175"/>
                  <a:pt x="809" y="175"/>
                </a:cubicBezTo>
                <a:cubicBezTo>
                  <a:pt x="809" y="394"/>
                  <a:pt x="809" y="394"/>
                  <a:pt x="809" y="394"/>
                </a:cubicBezTo>
                <a:cubicBezTo>
                  <a:pt x="809" y="444"/>
                  <a:pt x="821" y="482"/>
                  <a:pt x="843" y="507"/>
                </a:cubicBezTo>
                <a:cubicBezTo>
                  <a:pt x="865" y="532"/>
                  <a:pt x="897" y="545"/>
                  <a:pt x="939" y="545"/>
                </a:cubicBezTo>
                <a:cubicBezTo>
                  <a:pt x="951" y="545"/>
                  <a:pt x="963" y="543"/>
                  <a:pt x="975" y="540"/>
                </a:cubicBezTo>
                <a:cubicBezTo>
                  <a:pt x="986" y="537"/>
                  <a:pt x="996" y="532"/>
                  <a:pt x="1005" y="526"/>
                </a:cubicBezTo>
                <a:cubicBezTo>
                  <a:pt x="1014" y="521"/>
                  <a:pt x="1022" y="514"/>
                  <a:pt x="1029" y="506"/>
                </a:cubicBezTo>
                <a:cubicBezTo>
                  <a:pt x="1037" y="499"/>
                  <a:pt x="1043" y="490"/>
                  <a:pt x="1048" y="482"/>
                </a:cubicBezTo>
                <a:cubicBezTo>
                  <a:pt x="1049" y="482"/>
                  <a:pt x="1049" y="482"/>
                  <a:pt x="1049" y="482"/>
                </a:cubicBezTo>
                <a:cubicBezTo>
                  <a:pt x="1049" y="536"/>
                  <a:pt x="1049" y="536"/>
                  <a:pt x="1049" y="536"/>
                </a:cubicBezTo>
                <a:lnTo>
                  <a:pt x="1131" y="536"/>
                </a:lnTo>
                <a:close/>
                <a:moveTo>
                  <a:pt x="1307" y="48"/>
                </a:moveTo>
                <a:cubicBezTo>
                  <a:pt x="1307" y="41"/>
                  <a:pt x="1306" y="35"/>
                  <a:pt x="1303" y="29"/>
                </a:cubicBezTo>
                <a:cubicBezTo>
                  <a:pt x="1301" y="23"/>
                  <a:pt x="1297" y="18"/>
                  <a:pt x="1293" y="14"/>
                </a:cubicBezTo>
                <a:cubicBezTo>
                  <a:pt x="1288" y="9"/>
                  <a:pt x="1283" y="6"/>
                  <a:pt x="1277" y="3"/>
                </a:cubicBezTo>
                <a:cubicBezTo>
                  <a:pt x="1271" y="1"/>
                  <a:pt x="1264" y="0"/>
                  <a:pt x="1257" y="0"/>
                </a:cubicBezTo>
                <a:cubicBezTo>
                  <a:pt x="1250" y="0"/>
                  <a:pt x="1244" y="1"/>
                  <a:pt x="1238" y="3"/>
                </a:cubicBezTo>
                <a:cubicBezTo>
                  <a:pt x="1232" y="6"/>
                  <a:pt x="1226" y="9"/>
                  <a:pt x="1222" y="13"/>
                </a:cubicBezTo>
                <a:cubicBezTo>
                  <a:pt x="1217" y="18"/>
                  <a:pt x="1214" y="23"/>
                  <a:pt x="1211" y="29"/>
                </a:cubicBezTo>
                <a:cubicBezTo>
                  <a:pt x="1209" y="34"/>
                  <a:pt x="1207" y="41"/>
                  <a:pt x="1207" y="48"/>
                </a:cubicBezTo>
                <a:cubicBezTo>
                  <a:pt x="1207" y="54"/>
                  <a:pt x="1209" y="60"/>
                  <a:pt x="1211" y="66"/>
                </a:cubicBezTo>
                <a:cubicBezTo>
                  <a:pt x="1214" y="72"/>
                  <a:pt x="1217" y="77"/>
                  <a:pt x="1221" y="81"/>
                </a:cubicBezTo>
                <a:cubicBezTo>
                  <a:pt x="1226" y="85"/>
                  <a:pt x="1231" y="88"/>
                  <a:pt x="1237" y="91"/>
                </a:cubicBezTo>
                <a:cubicBezTo>
                  <a:pt x="1243" y="93"/>
                  <a:pt x="1250" y="95"/>
                  <a:pt x="1257" y="95"/>
                </a:cubicBezTo>
                <a:cubicBezTo>
                  <a:pt x="1264" y="95"/>
                  <a:pt x="1271" y="93"/>
                  <a:pt x="1277" y="91"/>
                </a:cubicBezTo>
                <a:cubicBezTo>
                  <a:pt x="1283" y="88"/>
                  <a:pt x="1289" y="85"/>
                  <a:pt x="1293" y="81"/>
                </a:cubicBezTo>
                <a:cubicBezTo>
                  <a:pt x="1297" y="77"/>
                  <a:pt x="1301" y="72"/>
                  <a:pt x="1303" y="66"/>
                </a:cubicBezTo>
                <a:cubicBezTo>
                  <a:pt x="1306" y="60"/>
                  <a:pt x="1307" y="54"/>
                  <a:pt x="1307" y="48"/>
                </a:cubicBezTo>
                <a:moveTo>
                  <a:pt x="1216" y="536"/>
                </a:moveTo>
                <a:cubicBezTo>
                  <a:pt x="1297" y="536"/>
                  <a:pt x="1297" y="536"/>
                  <a:pt x="1297" y="536"/>
                </a:cubicBezTo>
                <a:cubicBezTo>
                  <a:pt x="1297" y="175"/>
                  <a:pt x="1297" y="175"/>
                  <a:pt x="1297" y="175"/>
                </a:cubicBezTo>
                <a:cubicBezTo>
                  <a:pt x="1216" y="175"/>
                  <a:pt x="1216" y="175"/>
                  <a:pt x="1216" y="175"/>
                </a:cubicBezTo>
                <a:lnTo>
                  <a:pt x="1216" y="536"/>
                </a:lnTo>
                <a:close/>
                <a:moveTo>
                  <a:pt x="1376" y="536"/>
                </a:moveTo>
                <a:cubicBezTo>
                  <a:pt x="1457" y="536"/>
                  <a:pt x="1457" y="536"/>
                  <a:pt x="1457" y="536"/>
                </a:cubicBezTo>
                <a:cubicBezTo>
                  <a:pt x="1457" y="2"/>
                  <a:pt x="1457" y="2"/>
                  <a:pt x="1457" y="2"/>
                </a:cubicBezTo>
                <a:cubicBezTo>
                  <a:pt x="1376" y="2"/>
                  <a:pt x="1376" y="2"/>
                  <a:pt x="1376" y="2"/>
                </a:cubicBezTo>
                <a:lnTo>
                  <a:pt x="1376" y="536"/>
                </a:lnTo>
                <a:close/>
                <a:moveTo>
                  <a:pt x="765" y="342"/>
                </a:moveTo>
                <a:cubicBezTo>
                  <a:pt x="765" y="317"/>
                  <a:pt x="762" y="294"/>
                  <a:pt x="756" y="272"/>
                </a:cubicBezTo>
                <a:cubicBezTo>
                  <a:pt x="750" y="249"/>
                  <a:pt x="741" y="230"/>
                  <a:pt x="729" y="213"/>
                </a:cubicBezTo>
                <a:cubicBezTo>
                  <a:pt x="717" y="196"/>
                  <a:pt x="701" y="183"/>
                  <a:pt x="682" y="173"/>
                </a:cubicBezTo>
                <a:cubicBezTo>
                  <a:pt x="663" y="163"/>
                  <a:pt x="640" y="158"/>
                  <a:pt x="613" y="158"/>
                </a:cubicBezTo>
                <a:cubicBezTo>
                  <a:pt x="599" y="158"/>
                  <a:pt x="585" y="160"/>
                  <a:pt x="573" y="163"/>
                </a:cubicBezTo>
                <a:cubicBezTo>
                  <a:pt x="561" y="166"/>
                  <a:pt x="549" y="171"/>
                  <a:pt x="539" y="177"/>
                </a:cubicBezTo>
                <a:cubicBezTo>
                  <a:pt x="529" y="183"/>
                  <a:pt x="520" y="190"/>
                  <a:pt x="512" y="199"/>
                </a:cubicBezTo>
                <a:cubicBezTo>
                  <a:pt x="504" y="207"/>
                  <a:pt x="497" y="216"/>
                  <a:pt x="491" y="226"/>
                </a:cubicBezTo>
                <a:cubicBezTo>
                  <a:pt x="489" y="226"/>
                  <a:pt x="489" y="226"/>
                  <a:pt x="489" y="226"/>
                </a:cubicBezTo>
                <a:cubicBezTo>
                  <a:pt x="489" y="2"/>
                  <a:pt x="489" y="2"/>
                  <a:pt x="489" y="2"/>
                </a:cubicBezTo>
                <a:cubicBezTo>
                  <a:pt x="460" y="2"/>
                  <a:pt x="460" y="2"/>
                  <a:pt x="460" y="2"/>
                </a:cubicBezTo>
                <a:cubicBezTo>
                  <a:pt x="406" y="133"/>
                  <a:pt x="406" y="133"/>
                  <a:pt x="406" y="133"/>
                </a:cubicBezTo>
                <a:cubicBezTo>
                  <a:pt x="406" y="537"/>
                  <a:pt x="406" y="537"/>
                  <a:pt x="406" y="537"/>
                </a:cubicBezTo>
                <a:cubicBezTo>
                  <a:pt x="489" y="537"/>
                  <a:pt x="489" y="537"/>
                  <a:pt x="489" y="537"/>
                </a:cubicBezTo>
                <a:cubicBezTo>
                  <a:pt x="489" y="490"/>
                  <a:pt x="489" y="490"/>
                  <a:pt x="489" y="490"/>
                </a:cubicBezTo>
                <a:cubicBezTo>
                  <a:pt x="491" y="490"/>
                  <a:pt x="491" y="490"/>
                  <a:pt x="491" y="490"/>
                </a:cubicBezTo>
                <a:cubicBezTo>
                  <a:pt x="496" y="498"/>
                  <a:pt x="502" y="505"/>
                  <a:pt x="509" y="512"/>
                </a:cubicBezTo>
                <a:cubicBezTo>
                  <a:pt x="515" y="519"/>
                  <a:pt x="523" y="525"/>
                  <a:pt x="532" y="530"/>
                </a:cubicBezTo>
                <a:cubicBezTo>
                  <a:pt x="540" y="535"/>
                  <a:pt x="550" y="539"/>
                  <a:pt x="561" y="542"/>
                </a:cubicBezTo>
                <a:cubicBezTo>
                  <a:pt x="571" y="544"/>
                  <a:pt x="583" y="546"/>
                  <a:pt x="596" y="546"/>
                </a:cubicBezTo>
                <a:cubicBezTo>
                  <a:pt x="623" y="546"/>
                  <a:pt x="647" y="541"/>
                  <a:pt x="668" y="530"/>
                </a:cubicBezTo>
                <a:cubicBezTo>
                  <a:pt x="689" y="520"/>
                  <a:pt x="707" y="506"/>
                  <a:pt x="721" y="488"/>
                </a:cubicBezTo>
                <a:cubicBezTo>
                  <a:pt x="736" y="470"/>
                  <a:pt x="747" y="448"/>
                  <a:pt x="754" y="423"/>
                </a:cubicBezTo>
                <a:cubicBezTo>
                  <a:pt x="761" y="398"/>
                  <a:pt x="765" y="371"/>
                  <a:pt x="765" y="342"/>
                </a:cubicBezTo>
                <a:moveTo>
                  <a:pt x="678" y="341"/>
                </a:moveTo>
                <a:cubicBezTo>
                  <a:pt x="678" y="363"/>
                  <a:pt x="676" y="383"/>
                  <a:pt x="671" y="400"/>
                </a:cubicBezTo>
                <a:cubicBezTo>
                  <a:pt x="667" y="418"/>
                  <a:pt x="660" y="432"/>
                  <a:pt x="651" y="443"/>
                </a:cubicBezTo>
                <a:cubicBezTo>
                  <a:pt x="643" y="455"/>
                  <a:pt x="632" y="463"/>
                  <a:pt x="620" y="469"/>
                </a:cubicBezTo>
                <a:cubicBezTo>
                  <a:pt x="607" y="475"/>
                  <a:pt x="593" y="478"/>
                  <a:pt x="578" y="478"/>
                </a:cubicBezTo>
                <a:cubicBezTo>
                  <a:pt x="565" y="478"/>
                  <a:pt x="553" y="475"/>
                  <a:pt x="542" y="470"/>
                </a:cubicBezTo>
                <a:cubicBezTo>
                  <a:pt x="531" y="466"/>
                  <a:pt x="522" y="459"/>
                  <a:pt x="514" y="450"/>
                </a:cubicBezTo>
                <a:cubicBezTo>
                  <a:pt x="506" y="442"/>
                  <a:pt x="500" y="432"/>
                  <a:pt x="495" y="421"/>
                </a:cubicBezTo>
                <a:cubicBezTo>
                  <a:pt x="491" y="410"/>
                  <a:pt x="488" y="397"/>
                  <a:pt x="488" y="384"/>
                </a:cubicBezTo>
                <a:cubicBezTo>
                  <a:pt x="488" y="336"/>
                  <a:pt x="488" y="336"/>
                  <a:pt x="488" y="336"/>
                </a:cubicBezTo>
                <a:cubicBezTo>
                  <a:pt x="488" y="319"/>
                  <a:pt x="491" y="304"/>
                  <a:pt x="496" y="291"/>
                </a:cubicBezTo>
                <a:cubicBezTo>
                  <a:pt x="500" y="278"/>
                  <a:pt x="507" y="266"/>
                  <a:pt x="516" y="257"/>
                </a:cubicBezTo>
                <a:cubicBezTo>
                  <a:pt x="524" y="247"/>
                  <a:pt x="534" y="240"/>
                  <a:pt x="546" y="234"/>
                </a:cubicBezTo>
                <a:cubicBezTo>
                  <a:pt x="558" y="229"/>
                  <a:pt x="571" y="226"/>
                  <a:pt x="586" y="226"/>
                </a:cubicBezTo>
                <a:cubicBezTo>
                  <a:pt x="601" y="226"/>
                  <a:pt x="614" y="229"/>
                  <a:pt x="625" y="234"/>
                </a:cubicBezTo>
                <a:cubicBezTo>
                  <a:pt x="636" y="240"/>
                  <a:pt x="646" y="247"/>
                  <a:pt x="654" y="257"/>
                </a:cubicBezTo>
                <a:cubicBezTo>
                  <a:pt x="662" y="267"/>
                  <a:pt x="668" y="279"/>
                  <a:pt x="672" y="293"/>
                </a:cubicBezTo>
                <a:cubicBezTo>
                  <a:pt x="676" y="307"/>
                  <a:pt x="678" y="323"/>
                  <a:pt x="678" y="341"/>
                </a:cubicBezTo>
                <a:moveTo>
                  <a:pt x="1866" y="537"/>
                </a:moveTo>
                <a:cubicBezTo>
                  <a:pt x="1866" y="2"/>
                  <a:pt x="1866" y="2"/>
                  <a:pt x="1866" y="2"/>
                </a:cubicBezTo>
                <a:cubicBezTo>
                  <a:pt x="1785" y="2"/>
                  <a:pt x="1785" y="2"/>
                  <a:pt x="1785" y="2"/>
                </a:cubicBezTo>
                <a:cubicBezTo>
                  <a:pt x="1785" y="220"/>
                  <a:pt x="1785" y="220"/>
                  <a:pt x="1785" y="220"/>
                </a:cubicBezTo>
                <a:cubicBezTo>
                  <a:pt x="1783" y="220"/>
                  <a:pt x="1783" y="220"/>
                  <a:pt x="1783" y="220"/>
                </a:cubicBezTo>
                <a:cubicBezTo>
                  <a:pt x="1779" y="213"/>
                  <a:pt x="1773" y="206"/>
                  <a:pt x="1767" y="199"/>
                </a:cubicBezTo>
                <a:cubicBezTo>
                  <a:pt x="1760" y="192"/>
                  <a:pt x="1753" y="187"/>
                  <a:pt x="1744" y="182"/>
                </a:cubicBezTo>
                <a:cubicBezTo>
                  <a:pt x="1736" y="177"/>
                  <a:pt x="1726" y="173"/>
                  <a:pt x="1716" y="171"/>
                </a:cubicBezTo>
                <a:cubicBezTo>
                  <a:pt x="1705" y="168"/>
                  <a:pt x="1693" y="167"/>
                  <a:pt x="1681" y="167"/>
                </a:cubicBezTo>
                <a:cubicBezTo>
                  <a:pt x="1656" y="167"/>
                  <a:pt x="1633" y="171"/>
                  <a:pt x="1613" y="181"/>
                </a:cubicBezTo>
                <a:cubicBezTo>
                  <a:pt x="1592" y="190"/>
                  <a:pt x="1575" y="203"/>
                  <a:pt x="1561" y="220"/>
                </a:cubicBezTo>
                <a:cubicBezTo>
                  <a:pt x="1546" y="238"/>
                  <a:pt x="1535" y="259"/>
                  <a:pt x="1527" y="283"/>
                </a:cubicBezTo>
                <a:cubicBezTo>
                  <a:pt x="1519" y="308"/>
                  <a:pt x="1515" y="335"/>
                  <a:pt x="1515" y="365"/>
                </a:cubicBezTo>
                <a:cubicBezTo>
                  <a:pt x="1515" y="394"/>
                  <a:pt x="1519" y="420"/>
                  <a:pt x="1526" y="443"/>
                </a:cubicBezTo>
                <a:cubicBezTo>
                  <a:pt x="1534" y="465"/>
                  <a:pt x="1544" y="484"/>
                  <a:pt x="1558" y="500"/>
                </a:cubicBezTo>
                <a:cubicBezTo>
                  <a:pt x="1571" y="515"/>
                  <a:pt x="1587" y="526"/>
                  <a:pt x="1605" y="534"/>
                </a:cubicBezTo>
                <a:cubicBezTo>
                  <a:pt x="1624" y="542"/>
                  <a:pt x="1643" y="546"/>
                  <a:pt x="1665" y="546"/>
                </a:cubicBezTo>
                <a:cubicBezTo>
                  <a:pt x="1679" y="546"/>
                  <a:pt x="1693" y="544"/>
                  <a:pt x="1705" y="541"/>
                </a:cubicBezTo>
                <a:cubicBezTo>
                  <a:pt x="1717" y="538"/>
                  <a:pt x="1728" y="533"/>
                  <a:pt x="1737" y="528"/>
                </a:cubicBezTo>
                <a:cubicBezTo>
                  <a:pt x="1747" y="522"/>
                  <a:pt x="1756" y="515"/>
                  <a:pt x="1763" y="507"/>
                </a:cubicBezTo>
                <a:cubicBezTo>
                  <a:pt x="1771" y="499"/>
                  <a:pt x="1778" y="490"/>
                  <a:pt x="1783" y="480"/>
                </a:cubicBezTo>
                <a:cubicBezTo>
                  <a:pt x="1785" y="480"/>
                  <a:pt x="1785" y="480"/>
                  <a:pt x="1785" y="480"/>
                </a:cubicBezTo>
                <a:cubicBezTo>
                  <a:pt x="1785" y="537"/>
                  <a:pt x="1785" y="537"/>
                  <a:pt x="1785" y="537"/>
                </a:cubicBezTo>
                <a:lnTo>
                  <a:pt x="1866" y="537"/>
                </a:lnTo>
                <a:close/>
                <a:moveTo>
                  <a:pt x="1786" y="366"/>
                </a:moveTo>
                <a:cubicBezTo>
                  <a:pt x="1786" y="384"/>
                  <a:pt x="1783" y="399"/>
                  <a:pt x="1778" y="413"/>
                </a:cubicBezTo>
                <a:cubicBezTo>
                  <a:pt x="1773" y="427"/>
                  <a:pt x="1767" y="439"/>
                  <a:pt x="1758" y="449"/>
                </a:cubicBezTo>
                <a:cubicBezTo>
                  <a:pt x="1750" y="458"/>
                  <a:pt x="1740" y="466"/>
                  <a:pt x="1728" y="471"/>
                </a:cubicBezTo>
                <a:cubicBezTo>
                  <a:pt x="1717" y="476"/>
                  <a:pt x="1705" y="479"/>
                  <a:pt x="1692" y="479"/>
                </a:cubicBezTo>
                <a:cubicBezTo>
                  <a:pt x="1679" y="479"/>
                  <a:pt x="1667" y="477"/>
                  <a:pt x="1656" y="472"/>
                </a:cubicBezTo>
                <a:cubicBezTo>
                  <a:pt x="1644" y="467"/>
                  <a:pt x="1635" y="460"/>
                  <a:pt x="1626" y="450"/>
                </a:cubicBezTo>
                <a:cubicBezTo>
                  <a:pt x="1618" y="440"/>
                  <a:pt x="1612" y="428"/>
                  <a:pt x="1607" y="414"/>
                </a:cubicBezTo>
                <a:cubicBezTo>
                  <a:pt x="1602" y="399"/>
                  <a:pt x="1600" y="382"/>
                  <a:pt x="1600" y="363"/>
                </a:cubicBezTo>
                <a:cubicBezTo>
                  <a:pt x="1600" y="343"/>
                  <a:pt x="1602" y="325"/>
                  <a:pt x="1606" y="309"/>
                </a:cubicBezTo>
                <a:cubicBezTo>
                  <a:pt x="1610" y="294"/>
                  <a:pt x="1616" y="280"/>
                  <a:pt x="1624" y="269"/>
                </a:cubicBezTo>
                <a:cubicBezTo>
                  <a:pt x="1632" y="257"/>
                  <a:pt x="1642" y="249"/>
                  <a:pt x="1654" y="242"/>
                </a:cubicBezTo>
                <a:cubicBezTo>
                  <a:pt x="1667" y="236"/>
                  <a:pt x="1681" y="233"/>
                  <a:pt x="1697" y="233"/>
                </a:cubicBezTo>
                <a:cubicBezTo>
                  <a:pt x="1709" y="233"/>
                  <a:pt x="1721" y="236"/>
                  <a:pt x="1732" y="241"/>
                </a:cubicBezTo>
                <a:cubicBezTo>
                  <a:pt x="1743" y="245"/>
                  <a:pt x="1752" y="252"/>
                  <a:pt x="1760" y="260"/>
                </a:cubicBezTo>
                <a:cubicBezTo>
                  <a:pt x="1768" y="269"/>
                  <a:pt x="1774" y="279"/>
                  <a:pt x="1779" y="290"/>
                </a:cubicBezTo>
                <a:cubicBezTo>
                  <a:pt x="1783" y="301"/>
                  <a:pt x="1786" y="313"/>
                  <a:pt x="1786" y="326"/>
                </a:cubicBezTo>
                <a:lnTo>
                  <a:pt x="1786" y="366"/>
                </a:lnTo>
                <a:close/>
              </a:path>
            </a:pathLst>
          </a:custGeom>
          <a:solidFill>
            <a:schemeClr val="tx1"/>
          </a:solidFill>
          <a:ln>
            <a:noFill/>
          </a:ln>
        </p:spPr>
        <p:txBody>
          <a:bodyPr vert="horz" wrap="square" lIns="91482" tIns="45741" rIns="91482" bIns="45741" numCol="1" anchor="t" anchorCtr="0" compatLnSpc="1">
            <a:prstTxWarp prst="textNoShape">
              <a:avLst/>
            </a:prstTxWarp>
          </a:bodyPr>
          <a:lstStyle/>
          <a:p>
            <a:endParaRPr lang="en-US" sz="1801">
              <a:solidFill>
                <a:srgbClr val="404040"/>
              </a:solidFill>
            </a:endParaRPr>
          </a:p>
        </p:txBody>
      </p:sp>
    </p:spTree>
    <p:extLst>
      <p:ext uri="{BB962C8B-B14F-4D97-AF65-F5344CB8AC3E}">
        <p14:creationId xmlns:p14="http://schemas.microsoft.com/office/powerpoint/2010/main" val="30871552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849" y="1213401"/>
            <a:ext cx="11896304" cy="2026089"/>
          </a:xfrm>
        </p:spPr>
        <p:txBody>
          <a:bodyPr/>
          <a:lstStyle>
            <a:lvl1pPr marL="0" indent="0">
              <a:buNone/>
              <a:defRPr>
                <a:gradFill>
                  <a:gsLst>
                    <a:gs pos="1250">
                      <a:schemeClr val="tx2"/>
                    </a:gs>
                    <a:gs pos="99000">
                      <a:schemeClr val="tx2"/>
                    </a:gs>
                  </a:gsLst>
                  <a:lin ang="5400000" scaled="0"/>
                </a:gradFill>
              </a:defRPr>
            </a:lvl1pPr>
            <a:lvl2pPr marL="0" indent="0">
              <a:buFontTx/>
              <a:buNone/>
              <a:defRPr sz="2001"/>
            </a:lvl2pPr>
            <a:lvl3pPr marL="228714" indent="0">
              <a:buNone/>
              <a:defRPr/>
            </a:lvl3pPr>
            <a:lvl4pPr marL="457429" indent="0">
              <a:buNone/>
              <a:defRPr/>
            </a:lvl4pPr>
            <a:lvl5pPr marL="68614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4018184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amp;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849" y="1213401"/>
            <a:ext cx="11896304" cy="2026089"/>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714" indent="0">
              <a:buNone/>
              <a:defRPr/>
            </a:lvl3pPr>
            <a:lvl4pPr marL="457429" indent="0">
              <a:buNone/>
              <a:defRPr/>
            </a:lvl4pPr>
            <a:lvl5pPr marL="686143"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982689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Title Slide Photo_Option">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74" y="-1"/>
            <a:ext cx="15448487" cy="8688308"/>
          </a:xfrm>
          <a:prstGeom prst="rect">
            <a:avLst/>
          </a:prstGeom>
        </p:spPr>
      </p:pic>
      <p:sp>
        <p:nvSpPr>
          <p:cNvPr id="2" name="Rectangle 1"/>
          <p:cNvSpPr/>
          <p:nvPr userDrawn="1"/>
        </p:nvSpPr>
        <p:spPr bwMode="auto">
          <a:xfrm>
            <a:off x="271607" y="2126630"/>
            <a:ext cx="6408946" cy="3562980"/>
          </a:xfrm>
          <a:prstGeom prst="rect">
            <a:avLst/>
          </a:prstGeom>
          <a:solidFill>
            <a:srgbClr val="002050">
              <a:alpha val="82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937" tIns="146349" rIns="182937" bIns="146349" numCol="1" spcCol="0" rtlCol="0" fromWordArt="0" anchor="t" anchorCtr="0" forceAA="0" compatLnSpc="1">
            <a:prstTxWarp prst="textNoShape">
              <a:avLst/>
            </a:prstTxWarp>
            <a:noAutofit/>
          </a:bodyPr>
          <a:lstStyle/>
          <a:p>
            <a:pPr marL="0" marR="0" lvl="0" indent="0" algn="ctr" defTabSz="932831" rtl="0" eaLnBrk="1" fontAlgn="base" latinLnBrk="0" hangingPunct="1">
              <a:lnSpc>
                <a:spcPct val="90000"/>
              </a:lnSpc>
              <a:spcBef>
                <a:spcPct val="0"/>
              </a:spcBef>
              <a:spcAft>
                <a:spcPct val="0"/>
              </a:spcAft>
              <a:buClrTx/>
              <a:buSzTx/>
              <a:buFontTx/>
              <a:buNone/>
              <a:tabLst/>
              <a:defRPr/>
            </a:pPr>
            <a:endParaRPr kumimoji="0" lang="en-US" sz="2401"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74915" y="2126627"/>
            <a:ext cx="6405638" cy="1829630"/>
          </a:xfrm>
          <a:noFill/>
        </p:spPr>
        <p:txBody>
          <a:bodyPr lIns="146304" tIns="91440" rIns="146304" bIns="91440" anchor="t" anchorCtr="0"/>
          <a:lstStyle>
            <a:lvl1pPr>
              <a:defRPr sz="5403" spc="-101" baseline="0">
                <a:gradFill>
                  <a:gsLst>
                    <a:gs pos="64646">
                      <a:srgbClr val="FFFFFF"/>
                    </a:gs>
                    <a:gs pos="45000">
                      <a:srgbClr val="FFFFFF"/>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260" y="3956241"/>
            <a:ext cx="6407293" cy="1733369"/>
          </a:xfrm>
        </p:spPr>
        <p:txBody>
          <a:bodyPr tIns="109728" bIns="109728">
            <a:noAutofit/>
          </a:bodyPr>
          <a:lstStyle>
            <a:lvl1pPr marL="0" indent="0">
              <a:spcBef>
                <a:spcPts val="0"/>
              </a:spcBef>
              <a:buNone/>
              <a:defRPr sz="3201">
                <a:gradFill>
                  <a:gsLst>
                    <a:gs pos="64646">
                      <a:srgbClr val="FFFFFF"/>
                    </a:gs>
                    <a:gs pos="45000">
                      <a:srgbClr val="FFFFFF"/>
                    </a:gs>
                  </a:gsLst>
                  <a:lin ang="5400000" scaled="0"/>
                </a:gradFill>
              </a:defRPr>
            </a:lvl1pPr>
          </a:lstStyle>
          <a:p>
            <a:pPr lvl="0"/>
            <a:r>
              <a:rPr lang="en-US" dirty="0"/>
              <a:t>Speaker Name</a:t>
            </a:r>
          </a:p>
        </p:txBody>
      </p:sp>
      <p:pic>
        <p:nvPicPr>
          <p:cNvPr id="7"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2953" y="6167061"/>
            <a:ext cx="1687851" cy="363423"/>
          </a:xfrm>
          <a:prstGeom prst="rect">
            <a:avLst/>
          </a:prstGeom>
        </p:spPr>
      </p:pic>
    </p:spTree>
    <p:extLst>
      <p:ext uri="{BB962C8B-B14F-4D97-AF65-F5344CB8AC3E}">
        <p14:creationId xmlns:p14="http://schemas.microsoft.com/office/powerpoint/2010/main" val="178084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849" y="1213401"/>
            <a:ext cx="11896304" cy="2093831"/>
          </a:xfrm>
        </p:spPr>
        <p:txBody>
          <a:bodyPr>
            <a:spAutoFit/>
          </a:bodyPr>
          <a:lstStyle>
            <a:lvl1pPr>
              <a:defRPr sz="4002">
                <a:gradFill>
                  <a:gsLst>
                    <a:gs pos="1250">
                      <a:schemeClr val="tx2"/>
                    </a:gs>
                    <a:gs pos="99000">
                      <a:schemeClr val="tx2"/>
                    </a:gs>
                  </a:gsLst>
                  <a:lin ang="5400000" scaled="0"/>
                </a:gradFill>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9806064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rgbClr val="F8F8F8"/>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849" y="1213401"/>
            <a:ext cx="11896304" cy="2093831"/>
          </a:xfrm>
        </p:spPr>
        <p:txBody>
          <a:bodyPr>
            <a:spAutoFit/>
          </a:bodyPr>
          <a:lstStyle>
            <a:lvl1pPr>
              <a:defRPr sz="4002"/>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927177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Column 2-color Non-bulleted">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850" y="1213400"/>
            <a:ext cx="5490601" cy="1915239"/>
          </a:xfrm>
        </p:spPr>
        <p:txBody>
          <a:bodyPr wrap="square">
            <a:spAutoFit/>
          </a:bodyPr>
          <a:lstStyle>
            <a:lvl1pPr marL="0" indent="0">
              <a:spcBef>
                <a:spcPts val="1225"/>
              </a:spcBef>
              <a:buClr>
                <a:schemeClr val="tx1"/>
              </a:buClr>
              <a:buFont typeface="Wingdings" pitchFamily="2" charset="2"/>
              <a:buNone/>
              <a:defRPr sz="3202">
                <a:gradFill>
                  <a:gsLst>
                    <a:gs pos="1250">
                      <a:schemeClr val="tx2"/>
                    </a:gs>
                    <a:gs pos="99000">
                      <a:schemeClr val="tx2"/>
                    </a:gs>
                  </a:gsLst>
                  <a:lin ang="5400000" scaled="0"/>
                </a:gradFill>
              </a:defRPr>
            </a:lvl1pPr>
            <a:lvl2pPr marL="0" indent="0">
              <a:buNone/>
              <a:defRPr sz="2001"/>
            </a:lvl2pPr>
            <a:lvl3pPr marL="231891" indent="0">
              <a:buNone/>
              <a:tabLst/>
              <a:defRPr sz="2001"/>
            </a:lvl3pPr>
            <a:lvl4pPr marL="460605" indent="0">
              <a:buNone/>
              <a:defRPr/>
            </a:lvl4pPr>
            <a:lvl5pPr marL="68614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80552" y="1213400"/>
            <a:ext cx="5490601" cy="1915239"/>
          </a:xfrm>
        </p:spPr>
        <p:txBody>
          <a:bodyPr wrap="square">
            <a:spAutoFit/>
          </a:bodyPr>
          <a:lstStyle>
            <a:lvl1pPr marL="0" indent="0">
              <a:spcBef>
                <a:spcPts val="1225"/>
              </a:spcBef>
              <a:buClr>
                <a:schemeClr val="tx1"/>
              </a:buClr>
              <a:buFont typeface="Wingdings" pitchFamily="2" charset="2"/>
              <a:buNone/>
              <a:defRPr sz="3202">
                <a:gradFill>
                  <a:gsLst>
                    <a:gs pos="1250">
                      <a:schemeClr val="tx2"/>
                    </a:gs>
                    <a:gs pos="99000">
                      <a:schemeClr val="tx2"/>
                    </a:gs>
                  </a:gsLst>
                  <a:lin ang="5400000" scaled="0"/>
                </a:gradFill>
              </a:defRPr>
            </a:lvl1pPr>
            <a:lvl2pPr marL="0" indent="0">
              <a:buNone/>
              <a:defRPr sz="2001"/>
            </a:lvl2pPr>
            <a:lvl3pPr marL="231891" indent="0">
              <a:buNone/>
              <a:tabLst/>
              <a:defRPr sz="2001"/>
            </a:lvl3pPr>
            <a:lvl4pPr marL="460605" indent="0">
              <a:buNone/>
              <a:defRPr/>
            </a:lvl4pPr>
            <a:lvl5pPr marL="68614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26592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Non-bulleted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850" y="1213400"/>
            <a:ext cx="5490601" cy="1915239"/>
          </a:xfrm>
        </p:spPr>
        <p:txBody>
          <a:bodyPr wrap="square">
            <a:spAutoFit/>
          </a:bodyPr>
          <a:lstStyle>
            <a:lvl1pPr marL="0" indent="0">
              <a:spcBef>
                <a:spcPts val="1225"/>
              </a:spcBef>
              <a:buClr>
                <a:schemeClr val="tx1"/>
              </a:buClr>
              <a:buFont typeface="Wingdings" pitchFamily="2" charset="2"/>
              <a:buNone/>
              <a:defRPr sz="3202"/>
            </a:lvl1pPr>
            <a:lvl2pPr marL="0" indent="0">
              <a:buNone/>
              <a:defRPr sz="2001"/>
            </a:lvl2pPr>
            <a:lvl3pPr marL="231891" indent="0">
              <a:buNone/>
              <a:tabLst/>
              <a:defRPr sz="2001"/>
            </a:lvl3pPr>
            <a:lvl4pPr marL="460605" indent="0">
              <a:buNone/>
              <a:defRPr/>
            </a:lvl4pPr>
            <a:lvl5pPr marL="68614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80552" y="1213400"/>
            <a:ext cx="5490601" cy="1915239"/>
          </a:xfrm>
        </p:spPr>
        <p:txBody>
          <a:bodyPr wrap="square">
            <a:spAutoFit/>
          </a:bodyPr>
          <a:lstStyle>
            <a:lvl1pPr marL="0" indent="0">
              <a:spcBef>
                <a:spcPts val="1225"/>
              </a:spcBef>
              <a:buClr>
                <a:schemeClr val="tx1"/>
              </a:buClr>
              <a:buFont typeface="Wingdings" pitchFamily="2" charset="2"/>
              <a:buNone/>
              <a:defRPr sz="3202"/>
            </a:lvl1pPr>
            <a:lvl2pPr marL="0" indent="0">
              <a:buNone/>
              <a:defRPr sz="2001"/>
            </a:lvl2pPr>
            <a:lvl3pPr marL="231891" indent="0">
              <a:buNone/>
              <a:tabLst/>
              <a:defRPr sz="2001"/>
            </a:lvl3pPr>
            <a:lvl4pPr marL="460605" indent="0">
              <a:buNone/>
              <a:defRPr/>
            </a:lvl4pPr>
            <a:lvl5pPr marL="686143" indent="0">
              <a:buNone/>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737990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850" y="1213400"/>
            <a:ext cx="5490601" cy="1982915"/>
          </a:xfrm>
        </p:spPr>
        <p:txBody>
          <a:bodyPr wrap="square">
            <a:spAutoFit/>
          </a:bodyPr>
          <a:lstStyle>
            <a:lvl1pPr marL="287482" indent="-287482">
              <a:spcBef>
                <a:spcPts val="1225"/>
              </a:spcBef>
              <a:buClr>
                <a:schemeClr val="tx2"/>
              </a:buClr>
              <a:buFont typeface="Arial" pitchFamily="34" charset="0"/>
              <a:buChar char="•"/>
              <a:defRPr sz="3202">
                <a:gradFill>
                  <a:gsLst>
                    <a:gs pos="1250">
                      <a:schemeClr val="tx2"/>
                    </a:gs>
                    <a:gs pos="99000">
                      <a:schemeClr val="tx2"/>
                    </a:gs>
                  </a:gsLst>
                  <a:lin ang="5400000" scaled="0"/>
                </a:gradFill>
              </a:defRPr>
            </a:lvl1pPr>
            <a:lvl2pPr marL="531432" indent="-233312">
              <a:defRPr sz="2401"/>
            </a:lvl2pPr>
            <a:lvl3pPr marL="699935" indent="-168503">
              <a:tabLst/>
              <a:defRPr sz="2001"/>
            </a:lvl3pPr>
            <a:lvl4pPr marL="881398" indent="-181465">
              <a:defRPr/>
            </a:lvl4pPr>
            <a:lvl5pPr marL="1049902" indent="-1685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80552" y="1213400"/>
            <a:ext cx="5490601" cy="1982915"/>
          </a:xfrm>
        </p:spPr>
        <p:txBody>
          <a:bodyPr wrap="square">
            <a:spAutoFit/>
          </a:bodyPr>
          <a:lstStyle>
            <a:lvl1pPr marL="287482" indent="-287482">
              <a:spcBef>
                <a:spcPts val="1225"/>
              </a:spcBef>
              <a:buClr>
                <a:schemeClr val="tx2"/>
              </a:buClr>
              <a:buFont typeface="Arial" pitchFamily="34" charset="0"/>
              <a:buChar char="•"/>
              <a:defRPr sz="3202">
                <a:gradFill>
                  <a:gsLst>
                    <a:gs pos="1250">
                      <a:schemeClr val="tx2"/>
                    </a:gs>
                    <a:gs pos="99000">
                      <a:schemeClr val="tx2"/>
                    </a:gs>
                  </a:gsLst>
                  <a:lin ang="5400000" scaled="0"/>
                </a:gradFill>
              </a:defRPr>
            </a:lvl1pPr>
            <a:lvl2pPr marL="531432" indent="-233312">
              <a:defRPr sz="2401"/>
            </a:lvl2pPr>
            <a:lvl3pPr marL="699935" indent="-168503">
              <a:tabLst/>
              <a:defRPr sz="2001"/>
            </a:lvl3pPr>
            <a:lvl4pPr marL="881398" indent="-181465">
              <a:defRPr/>
            </a:lvl4pPr>
            <a:lvl5pPr marL="1049902" indent="-1685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038889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tex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850" y="1213400"/>
            <a:ext cx="5490601" cy="1982915"/>
          </a:xfrm>
        </p:spPr>
        <p:txBody>
          <a:bodyPr wrap="square">
            <a:spAutoFit/>
          </a:bodyPr>
          <a:lstStyle>
            <a:lvl1pPr marL="287482" indent="-287482">
              <a:spcBef>
                <a:spcPts val="1225"/>
              </a:spcBef>
              <a:buClr>
                <a:schemeClr val="tx1"/>
              </a:buClr>
              <a:buFont typeface="Arial" pitchFamily="34" charset="0"/>
              <a:buChar char="•"/>
              <a:defRPr sz="3202"/>
            </a:lvl1pPr>
            <a:lvl2pPr marL="531432" indent="-233312">
              <a:defRPr sz="2401"/>
            </a:lvl2pPr>
            <a:lvl3pPr marL="699935" indent="-168503">
              <a:tabLst/>
              <a:defRPr sz="2001"/>
            </a:lvl3pPr>
            <a:lvl4pPr marL="881398" indent="-181465">
              <a:defRPr/>
            </a:lvl4pPr>
            <a:lvl5pPr marL="1049902" indent="-1685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80552" y="1213400"/>
            <a:ext cx="5490601" cy="1982915"/>
          </a:xfrm>
        </p:spPr>
        <p:txBody>
          <a:bodyPr wrap="square">
            <a:spAutoFit/>
          </a:bodyPr>
          <a:lstStyle>
            <a:lvl1pPr marL="287482" indent="-287482">
              <a:spcBef>
                <a:spcPts val="1225"/>
              </a:spcBef>
              <a:buClr>
                <a:schemeClr val="tx1"/>
              </a:buClr>
              <a:buFont typeface="Arial" pitchFamily="34" charset="0"/>
              <a:buChar char="•"/>
              <a:defRPr sz="3202"/>
            </a:lvl1pPr>
            <a:lvl2pPr marL="531432" indent="-233312">
              <a:defRPr sz="2401"/>
            </a:lvl2pPr>
            <a:lvl3pPr marL="699935" indent="-168503">
              <a:tabLst/>
              <a:defRPr sz="2001"/>
            </a:lvl3pPr>
            <a:lvl4pPr marL="881398" indent="-181465">
              <a:defRPr/>
            </a:lvl4pPr>
            <a:lvl5pPr marL="1049902" indent="-168503">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30462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78490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5" name="Title 4"/>
          <p:cNvSpPr>
            <a:spLocks noGrp="1"/>
          </p:cNvSpPr>
          <p:nvPr>
            <p:ph type="title"/>
          </p:nvPr>
        </p:nvSpPr>
        <p:spPr>
          <a:xfrm>
            <a:off x="1102279" y="2965208"/>
            <a:ext cx="10243806" cy="917992"/>
          </a:xfrm>
        </p:spPr>
        <p:txBody>
          <a:bodyPr anchor="ctr" anchorCtr="0"/>
          <a:lstStyle>
            <a:lvl1pPr algn="l">
              <a:defRPr>
                <a:gradFill>
                  <a:gsLst>
                    <a:gs pos="1250">
                      <a:schemeClr val="tx1"/>
                    </a:gs>
                    <a:gs pos="100000">
                      <a:schemeClr val="tx1"/>
                    </a:gs>
                  </a:gsLst>
                  <a:lin ang="5400000" scaled="0"/>
                </a:gradFill>
              </a:defRPr>
            </a:lvl1pPr>
          </a:lstStyle>
          <a:p>
            <a:r>
              <a:rPr lang="en-US"/>
              <a:t>Click to edit Master title style</a:t>
            </a:r>
            <a:endParaRPr lang="en-US" dirty="0"/>
          </a:p>
        </p:txBody>
      </p:sp>
    </p:spTree>
    <p:extLst>
      <p:ext uri="{BB962C8B-B14F-4D97-AF65-F5344CB8AC3E}">
        <p14:creationId xmlns:p14="http://schemas.microsoft.com/office/powerpoint/2010/main" val="301460785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849" y="1210522"/>
            <a:ext cx="9151003" cy="1182398"/>
          </a:xfrm>
          <a:noFill/>
        </p:spPr>
        <p:txBody>
          <a:bodyPr wrap="square" tIns="91440" bIns="91440" anchor="t" anchorCtr="0">
            <a:spAutoFit/>
          </a:bodyPr>
          <a:lstStyle>
            <a:lvl1pPr>
              <a:defRPr sz="7204" spc="-100" baseline="0">
                <a:gradFill>
                  <a:gsLst>
                    <a:gs pos="24779">
                      <a:srgbClr val="000000"/>
                    </a:gs>
                    <a:gs pos="70000">
                      <a:srgbClr val="000000"/>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849" y="3956258"/>
            <a:ext cx="9151002" cy="738999"/>
          </a:xfrm>
          <a:noFill/>
        </p:spPr>
        <p:txBody>
          <a:bodyPr wrap="square" lIns="182880" tIns="146304" rIns="182880" bIns="146304">
            <a:spAutoFit/>
          </a:bodyPr>
          <a:lstStyle>
            <a:lvl1pPr marL="0" indent="0">
              <a:spcBef>
                <a:spcPts val="0"/>
              </a:spcBef>
              <a:buNone/>
              <a:defRPr sz="3202" spc="0" baseline="0">
                <a:gradFill>
                  <a:gsLst>
                    <a:gs pos="24779">
                      <a:srgbClr val="000000"/>
                    </a:gs>
                    <a:gs pos="70000">
                      <a:srgbClr val="000000"/>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22282754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849" y="1210522"/>
            <a:ext cx="9151002" cy="1182398"/>
          </a:xfrm>
          <a:noFill/>
        </p:spPr>
        <p:txBody>
          <a:bodyPr wrap="square" tIns="91440" bIns="91440" anchor="t" anchorCtr="0">
            <a:spAutoFit/>
          </a:bodyPr>
          <a:lstStyle>
            <a:lvl1pPr>
              <a:defRPr sz="7204" spc="-100" baseline="0">
                <a:gradFill>
                  <a:gsLst>
                    <a:gs pos="0">
                      <a:schemeClr val="tx1"/>
                    </a:gs>
                    <a:gs pos="100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471710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913" y="2126643"/>
            <a:ext cx="9150939" cy="1829617"/>
          </a:xfrm>
          <a:noFill/>
        </p:spPr>
        <p:txBody>
          <a:bodyPr lIns="146304" tIns="91440" rIns="146304" bIns="91440" anchor="t" anchorCtr="0"/>
          <a:lstStyle>
            <a:lvl1pPr>
              <a:defRPr sz="5403" spc="-101" baseline="0">
                <a:gradFill>
                  <a:gsLst>
                    <a:gs pos="91000">
                      <a:schemeClr val="tx1"/>
                    </a:gs>
                    <a:gs pos="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914" y="3957584"/>
            <a:ext cx="7320740" cy="1828838"/>
          </a:xfrm>
          <a:noFill/>
        </p:spPr>
        <p:txBody>
          <a:bodyPr lIns="146304" tIns="109728" rIns="146304" bIns="109728">
            <a:noAutofit/>
          </a:bodyPr>
          <a:lstStyle>
            <a:lvl1pPr marL="0" indent="0">
              <a:spcBef>
                <a:spcPts val="0"/>
              </a:spcBef>
              <a:buNone/>
              <a:defRPr sz="3201" spc="0" baseline="0">
                <a:gradFill>
                  <a:gsLst>
                    <a:gs pos="91000">
                      <a:schemeClr val="tx1"/>
                    </a:gs>
                    <a:gs pos="0">
                      <a:schemeClr val="tx1"/>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57550" y="6152132"/>
            <a:ext cx="1708764" cy="365926"/>
          </a:xfrm>
          <a:prstGeom prst="rect">
            <a:avLst/>
          </a:prstGeom>
        </p:spPr>
      </p:pic>
      <p:sp>
        <p:nvSpPr>
          <p:cNvPr id="8" name="Rectangle 7"/>
          <p:cNvSpPr/>
          <p:nvPr userDrawn="1"/>
        </p:nvSpPr>
        <p:spPr bwMode="auto">
          <a:xfrm>
            <a:off x="457552" y="479644"/>
            <a:ext cx="2103587" cy="401724"/>
          </a:xfrm>
          <a:prstGeom prst="rect">
            <a:avLst/>
          </a:prstGeom>
          <a:noFill/>
          <a:ln w="6350" cap="sq">
            <a:solidFill>
              <a:schemeClr val="tx1"/>
            </a:solidFill>
            <a:prstDash val="sysDash"/>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831" rtl="0" eaLnBrk="1" fontAlgn="base" latinLnBrk="0" hangingPunct="1">
              <a:lnSpc>
                <a:spcPct val="90000"/>
              </a:lnSpc>
              <a:spcBef>
                <a:spcPct val="0"/>
              </a:spcBef>
              <a:spcAft>
                <a:spcPct val="0"/>
              </a:spcAft>
              <a:buClrTx/>
              <a:buSzTx/>
              <a:buFontTx/>
              <a:buNone/>
              <a:tabLst/>
              <a:defRPr/>
            </a:pPr>
            <a:r>
              <a:rPr kumimoji="0" lang="en-US" sz="2801"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Product logo</a:t>
            </a:r>
          </a:p>
        </p:txBody>
      </p:sp>
      <p:sp>
        <p:nvSpPr>
          <p:cNvPr id="10" name="Rectangle 9"/>
          <p:cNvSpPr/>
          <p:nvPr userDrawn="1"/>
        </p:nvSpPr>
        <p:spPr bwMode="auto">
          <a:xfrm>
            <a:off x="457552" y="881369"/>
            <a:ext cx="2103587" cy="277224"/>
          </a:xfrm>
          <a:prstGeom prst="rect">
            <a:avLst/>
          </a:prstGeom>
          <a:noFill/>
          <a:ln w="6350" cap="sq">
            <a:noFill/>
            <a:prstDash val="sysDot"/>
            <a:beve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831"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gradFill>
                  <a:gsLst>
                    <a:gs pos="51515">
                      <a:srgbClr val="FFFFFF"/>
                    </a:gs>
                    <a:gs pos="43000">
                      <a:srgbClr val="FFFFFF"/>
                    </a:gs>
                  </a:gsLst>
                  <a:lin ang="5400000" scaled="1"/>
                </a:gradFill>
                <a:effectLst/>
                <a:uLnTx/>
                <a:uFillTx/>
                <a:latin typeface="Segoe UI"/>
                <a:ea typeface="Segoe UI" pitchFamily="34" charset="0"/>
                <a:cs typeface="Segoe UI" pitchFamily="34" charset="0"/>
              </a:rPr>
              <a:t>Update on slide master</a:t>
            </a:r>
          </a:p>
        </p:txBody>
      </p:sp>
    </p:spTree>
    <p:extLst>
      <p:ext uri="{BB962C8B-B14F-4D97-AF65-F5344CB8AC3E}">
        <p14:creationId xmlns:p14="http://schemas.microsoft.com/office/powerpoint/2010/main" val="357104161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849" y="2126627"/>
            <a:ext cx="11896304" cy="1182398"/>
          </a:xfrm>
          <a:noFill/>
        </p:spPr>
        <p:txBody>
          <a:bodyPr tIns="91440" bIns="91440" anchor="t" anchorCtr="0">
            <a:spAutoFit/>
          </a:bodyPr>
          <a:lstStyle>
            <a:lvl1pPr>
              <a:defRPr sz="7204"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727016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849" y="2126627"/>
            <a:ext cx="11896304" cy="1182398"/>
          </a:xfrm>
          <a:noFill/>
        </p:spPr>
        <p:txBody>
          <a:bodyPr tIns="91440" bIns="91440" anchor="t" anchorCtr="0">
            <a:spAutoFit/>
          </a:bodyPr>
          <a:lstStyle>
            <a:lvl1pPr>
              <a:defRPr sz="7204" spc="-100" baseline="0">
                <a:gradFill>
                  <a:gsLst>
                    <a:gs pos="92035">
                      <a:srgbClr val="000000"/>
                    </a:gs>
                    <a:gs pos="75000">
                      <a:srgbClr val="000000"/>
                    </a:gs>
                  </a:gsLst>
                  <a:lin ang="5400000" scaled="0"/>
                </a:gradFill>
              </a:defRPr>
            </a:lvl1pPr>
          </a:lstStyle>
          <a:p>
            <a:r>
              <a:rPr lang="en-US" dirty="0"/>
              <a:t>Section title</a:t>
            </a:r>
          </a:p>
        </p:txBody>
      </p:sp>
    </p:spTree>
    <p:extLst>
      <p:ext uri="{BB962C8B-B14F-4D97-AF65-F5344CB8AC3E}">
        <p14:creationId xmlns:p14="http://schemas.microsoft.com/office/powerpoint/2010/main" val="166567600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0-50 Right Photo Layout">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850" y="1241990"/>
            <a:ext cx="5490601" cy="2013773"/>
          </a:xfrm>
        </p:spPr>
        <p:txBody>
          <a:bodyPr>
            <a:spAutoFit/>
          </a:bodyPr>
          <a:lstStyle>
            <a:lvl1pPr>
              <a:defRPr sz="6603" baseline="0">
                <a:gradFill>
                  <a:gsLst>
                    <a:gs pos="1250">
                      <a:schemeClr val="tx1"/>
                    </a:gs>
                    <a:gs pos="100000">
                      <a:schemeClr val="tx1"/>
                    </a:gs>
                  </a:gsLst>
                  <a:lin ang="5400000" scaled="0"/>
                </a:gradFill>
              </a:defRPr>
            </a:lvl1pPr>
          </a:lstStyle>
          <a:p>
            <a:r>
              <a:rPr lang="en-US" dirty="0"/>
              <a:t>50/50 photo layout</a:t>
            </a:r>
          </a:p>
        </p:txBody>
      </p:sp>
      <p:sp>
        <p:nvSpPr>
          <p:cNvPr id="5" name="Picture Placeholder 4"/>
          <p:cNvSpPr>
            <a:spLocks noGrp="1"/>
          </p:cNvSpPr>
          <p:nvPr>
            <p:ph type="pic" sz="quarter" idx="10"/>
          </p:nvPr>
        </p:nvSpPr>
        <p:spPr bwMode="ltGray">
          <a:xfrm>
            <a:off x="6224589" y="1"/>
            <a:ext cx="6221411" cy="6995761"/>
          </a:xfrm>
          <a:blipFill dpi="0" rotWithShape="1">
            <a:blip r:embed="rId2"/>
            <a:srcRect/>
            <a:stretch>
              <a:fillRect/>
            </a:stretch>
          </a:blipFill>
        </p:spPr>
        <p:txBody>
          <a:bodyPr tIns="548640" anchor="ctr" anchorCtr="0">
            <a:noAutofit/>
          </a:bodyPr>
          <a:lstStyle>
            <a:lvl1pPr marL="0" indent="0" algn="ctr">
              <a:buNone/>
              <a:defRPr sz="1601"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58330209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16810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94293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2" y="1213400"/>
            <a:ext cx="12446000" cy="57843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60" tIns="46660" rIns="46660" bIns="46660" numCol="1" spcCol="0" rtlCol="0" fromWordArt="0" anchor="ctr" anchorCtr="0" forceAA="0" compatLnSpc="1">
            <a:prstTxWarp prst="textNoShape">
              <a:avLst/>
            </a:prstTxWarp>
            <a:noAutofit/>
          </a:bodyPr>
          <a:lstStyle/>
          <a:p>
            <a:pPr algn="ctr" defTabSz="932938" fontAlgn="base">
              <a:spcBef>
                <a:spcPct val="0"/>
              </a:spcBef>
              <a:spcAft>
                <a:spcPct val="0"/>
              </a:spcAft>
            </a:pPr>
            <a:endParaRPr lang="en-US" sz="180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849" y="1221712"/>
            <a:ext cx="11896303" cy="1996837"/>
          </a:xfrm>
        </p:spPr>
        <p:txBody>
          <a:bodyPr/>
          <a:lstStyle>
            <a:lvl1pPr marL="0" indent="0">
              <a:buNone/>
              <a:defRPr sz="3302">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899"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97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152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801497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losing logo slide_color">
    <p:bg>
      <p:bgRef idx="1001">
        <a:schemeClr val="bg2"/>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464369" y="479643"/>
            <a:ext cx="1437413" cy="306743"/>
          </a:xfrm>
          <a:prstGeom prst="rect">
            <a:avLst/>
          </a:prstGeom>
        </p:spPr>
      </p:pic>
    </p:spTree>
    <p:extLst>
      <p:ext uri="{BB962C8B-B14F-4D97-AF65-F5344CB8AC3E}">
        <p14:creationId xmlns:p14="http://schemas.microsoft.com/office/powerpoint/2010/main" val="315787815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849" y="1213401"/>
            <a:ext cx="11896304" cy="2444855"/>
          </a:xfrm>
          <a:prstGeom prst="rect">
            <a:avLst/>
          </a:prstGeom>
        </p:spPr>
        <p:txBody>
          <a:bodyPr/>
          <a:lstStyle>
            <a:lvl1pPr marL="290658" indent="-290658">
              <a:buClr>
                <a:schemeClr val="tx1"/>
              </a:buClr>
              <a:buSzPct val="90000"/>
              <a:buFont typeface="Arial" pitchFamily="34" charset="0"/>
              <a:buChar char="•"/>
              <a:defRPr sz="3602">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786" indent="-281128">
              <a:buClr>
                <a:schemeClr val="tx1"/>
              </a:buClr>
              <a:buSzPct val="90000"/>
              <a:buFont typeface="Arial" pitchFamily="34" charset="0"/>
              <a:buChar char="•"/>
              <a:defRPr sz="3202">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444" indent="-290658">
              <a:buClr>
                <a:schemeClr val="tx1"/>
              </a:buClr>
              <a:buSzPct val="90000"/>
              <a:buFont typeface="Arial" pitchFamily="34" charset="0"/>
              <a:buChar char="•"/>
              <a:defRPr sz="2801">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1158" indent="-228714">
              <a:buClr>
                <a:schemeClr val="tx1"/>
              </a:buClr>
              <a:buSzPct val="90000"/>
              <a:buFont typeface="Arial" pitchFamily="34" charset="0"/>
              <a:buChar char="•"/>
              <a:defRPr sz="2401">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873" indent="-228714">
              <a:buClr>
                <a:schemeClr val="tx1"/>
              </a:buClr>
              <a:buSzPct val="90000"/>
              <a:buFont typeface="Arial" pitchFamily="34" charset="0"/>
              <a:buChar char="•"/>
              <a:defRPr sz="200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5964"/>
            <a:ext cx="12446001" cy="631737"/>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2"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18553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Slide_Illustration">
    <p:bg>
      <p:bgPr>
        <a:solidFill>
          <a:srgbClr val="002050"/>
        </a:solid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752" y="3956253"/>
            <a:ext cx="6404114" cy="1831219"/>
          </a:xfrm>
          <a:noFill/>
        </p:spPr>
        <p:txBody>
          <a:bodyPr lIns="146304" tIns="109728" rIns="146304" bIns="109728">
            <a:noAutofit/>
          </a:bodyPr>
          <a:lstStyle>
            <a:lvl1pPr marL="0" indent="0">
              <a:spcBef>
                <a:spcPts val="0"/>
              </a:spcBef>
              <a:buNone/>
              <a:defRPr sz="3201"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912" y="2118126"/>
            <a:ext cx="6405954" cy="1838132"/>
          </a:xfrm>
          <a:noFill/>
        </p:spPr>
        <p:txBody>
          <a:bodyPr lIns="146304" tIns="91440" rIns="146304" bIns="91440" anchor="t" anchorCtr="0"/>
          <a:lstStyle>
            <a:lvl1pPr>
              <a:defRPr sz="5402" spc="-100" baseline="0">
                <a:gradFill>
                  <a:gsLst>
                    <a:gs pos="3030">
                      <a:schemeClr val="tx1"/>
                    </a:gs>
                    <a:gs pos="23000">
                      <a:schemeClr val="tx1"/>
                    </a:gs>
                  </a:gsLst>
                  <a:lin ang="5400000" scaled="0"/>
                </a:gradFill>
              </a:defRPr>
            </a:lvl1pPr>
          </a:lstStyle>
          <a:p>
            <a:r>
              <a:rPr lang="en-US" dirty="0"/>
              <a:t>Presentation title</a:t>
            </a:r>
          </a:p>
        </p:txBody>
      </p:sp>
      <p:pic>
        <p:nvPicPr>
          <p:cNvPr id="10" name="Picture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bwMode="invGray">
          <a:xfrm>
            <a:off x="5816910" y="6349859"/>
            <a:ext cx="1830201" cy="394075"/>
          </a:xfrm>
          <a:prstGeom prst="rect">
            <a:avLst/>
          </a:prstGeom>
        </p:spPr>
      </p:pic>
      <p:grpSp>
        <p:nvGrpSpPr>
          <p:cNvPr id="6" name="Group 5"/>
          <p:cNvGrpSpPr/>
          <p:nvPr userDrawn="1"/>
        </p:nvGrpSpPr>
        <p:grpSpPr>
          <a:xfrm>
            <a:off x="7504127" y="479993"/>
            <a:ext cx="3812918" cy="6440234"/>
            <a:chOff x="7407275" y="388938"/>
            <a:chExt cx="3810000" cy="6437312"/>
          </a:xfrm>
        </p:grpSpPr>
        <p:sp>
          <p:nvSpPr>
            <p:cNvPr id="7" name="Freeform 6"/>
            <p:cNvSpPr>
              <a:spLocks/>
            </p:cNvSpPr>
            <p:nvPr/>
          </p:nvSpPr>
          <p:spPr bwMode="auto">
            <a:xfrm>
              <a:off x="7407275" y="6561138"/>
              <a:ext cx="3708400" cy="265112"/>
            </a:xfrm>
            <a:custGeom>
              <a:avLst/>
              <a:gdLst>
                <a:gd name="T0" fmla="*/ 1382 w 1425"/>
                <a:gd name="T1" fmla="*/ 0 h 102"/>
                <a:gd name="T2" fmla="*/ 1376 w 1425"/>
                <a:gd name="T3" fmla="*/ 1 h 102"/>
                <a:gd name="T4" fmla="*/ 1376 w 1425"/>
                <a:gd name="T5" fmla="*/ 0 h 102"/>
                <a:gd name="T6" fmla="*/ 1298 w 1425"/>
                <a:gd name="T7" fmla="*/ 0 h 102"/>
                <a:gd name="T8" fmla="*/ 1298 w 1425"/>
                <a:gd name="T9" fmla="*/ 81 h 102"/>
                <a:gd name="T10" fmla="*/ 1230 w 1425"/>
                <a:gd name="T11" fmla="*/ 81 h 102"/>
                <a:gd name="T12" fmla="*/ 1230 w 1425"/>
                <a:gd name="T13" fmla="*/ 0 h 102"/>
                <a:gd name="T14" fmla="*/ 954 w 1425"/>
                <a:gd name="T15" fmla="*/ 0 h 102"/>
                <a:gd name="T16" fmla="*/ 954 w 1425"/>
                <a:gd name="T17" fmla="*/ 81 h 102"/>
                <a:gd name="T18" fmla="*/ 886 w 1425"/>
                <a:gd name="T19" fmla="*/ 81 h 102"/>
                <a:gd name="T20" fmla="*/ 886 w 1425"/>
                <a:gd name="T21" fmla="*/ 0 h 102"/>
                <a:gd name="T22" fmla="*/ 775 w 1425"/>
                <a:gd name="T23" fmla="*/ 0 h 102"/>
                <a:gd name="T24" fmla="*/ 835 w 1425"/>
                <a:gd name="T25" fmla="*/ 60 h 102"/>
                <a:gd name="T26" fmla="*/ 835 w 1425"/>
                <a:gd name="T27" fmla="*/ 82 h 102"/>
                <a:gd name="T28" fmla="*/ 664 w 1425"/>
                <a:gd name="T29" fmla="*/ 82 h 102"/>
                <a:gd name="T30" fmla="*/ 659 w 1425"/>
                <a:gd name="T31" fmla="*/ 82 h 102"/>
                <a:gd name="T32" fmla="*/ 659 w 1425"/>
                <a:gd name="T33" fmla="*/ 0 h 102"/>
                <a:gd name="T34" fmla="*/ 573 w 1425"/>
                <a:gd name="T35" fmla="*/ 0 h 102"/>
                <a:gd name="T36" fmla="*/ 573 w 1425"/>
                <a:gd name="T37" fmla="*/ 19 h 102"/>
                <a:gd name="T38" fmla="*/ 615 w 1425"/>
                <a:gd name="T39" fmla="*/ 60 h 102"/>
                <a:gd name="T40" fmla="*/ 615 w 1425"/>
                <a:gd name="T41" fmla="*/ 82 h 102"/>
                <a:gd name="T42" fmla="*/ 444 w 1425"/>
                <a:gd name="T43" fmla="*/ 82 h 102"/>
                <a:gd name="T44" fmla="*/ 444 w 1425"/>
                <a:gd name="T45" fmla="*/ 0 h 102"/>
                <a:gd name="T46" fmla="*/ 405 w 1425"/>
                <a:gd name="T47" fmla="*/ 0 h 102"/>
                <a:gd name="T48" fmla="*/ 405 w 1425"/>
                <a:gd name="T49" fmla="*/ 82 h 102"/>
                <a:gd name="T50" fmla="*/ 337 w 1425"/>
                <a:gd name="T51" fmla="*/ 82 h 102"/>
                <a:gd name="T52" fmla="*/ 337 w 1425"/>
                <a:gd name="T53" fmla="*/ 0 h 102"/>
                <a:gd name="T54" fmla="*/ 251 w 1425"/>
                <a:gd name="T55" fmla="*/ 0 h 102"/>
                <a:gd name="T56" fmla="*/ 251 w 1425"/>
                <a:gd name="T57" fmla="*/ 82 h 102"/>
                <a:gd name="T58" fmla="*/ 182 w 1425"/>
                <a:gd name="T59" fmla="*/ 82 h 102"/>
                <a:gd name="T60" fmla="*/ 182 w 1425"/>
                <a:gd name="T61" fmla="*/ 0 h 102"/>
                <a:gd name="T62" fmla="*/ 38 w 1425"/>
                <a:gd name="T63" fmla="*/ 0 h 102"/>
                <a:gd name="T64" fmla="*/ 38 w 1425"/>
                <a:gd name="T65" fmla="*/ 1 h 102"/>
                <a:gd name="T66" fmla="*/ 0 w 1425"/>
                <a:gd name="T67" fmla="*/ 51 h 102"/>
                <a:gd name="T68" fmla="*/ 43 w 1425"/>
                <a:gd name="T69" fmla="*/ 102 h 102"/>
                <a:gd name="T70" fmla="*/ 1382 w 1425"/>
                <a:gd name="T71" fmla="*/ 102 h 102"/>
                <a:gd name="T72" fmla="*/ 1425 w 1425"/>
                <a:gd name="T73" fmla="*/ 51 h 102"/>
                <a:gd name="T74" fmla="*/ 1382 w 1425"/>
                <a:gd name="T7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25" h="102">
                  <a:moveTo>
                    <a:pt x="1382" y="0"/>
                  </a:moveTo>
                  <a:cubicBezTo>
                    <a:pt x="1380" y="0"/>
                    <a:pt x="1378" y="0"/>
                    <a:pt x="1376" y="1"/>
                  </a:cubicBezTo>
                  <a:cubicBezTo>
                    <a:pt x="1376" y="0"/>
                    <a:pt x="1376" y="0"/>
                    <a:pt x="1376" y="0"/>
                  </a:cubicBezTo>
                  <a:cubicBezTo>
                    <a:pt x="1298" y="0"/>
                    <a:pt x="1298" y="0"/>
                    <a:pt x="1298" y="0"/>
                  </a:cubicBezTo>
                  <a:cubicBezTo>
                    <a:pt x="1298" y="81"/>
                    <a:pt x="1298" y="81"/>
                    <a:pt x="1298" y="81"/>
                  </a:cubicBezTo>
                  <a:cubicBezTo>
                    <a:pt x="1230" y="81"/>
                    <a:pt x="1230" y="81"/>
                    <a:pt x="1230" y="81"/>
                  </a:cubicBezTo>
                  <a:cubicBezTo>
                    <a:pt x="1230" y="0"/>
                    <a:pt x="1230" y="0"/>
                    <a:pt x="1230" y="0"/>
                  </a:cubicBezTo>
                  <a:cubicBezTo>
                    <a:pt x="954" y="0"/>
                    <a:pt x="954" y="0"/>
                    <a:pt x="954" y="0"/>
                  </a:cubicBezTo>
                  <a:cubicBezTo>
                    <a:pt x="954" y="81"/>
                    <a:pt x="954" y="81"/>
                    <a:pt x="954" y="81"/>
                  </a:cubicBezTo>
                  <a:cubicBezTo>
                    <a:pt x="886" y="81"/>
                    <a:pt x="886" y="81"/>
                    <a:pt x="886" y="81"/>
                  </a:cubicBezTo>
                  <a:cubicBezTo>
                    <a:pt x="886" y="0"/>
                    <a:pt x="886" y="0"/>
                    <a:pt x="886" y="0"/>
                  </a:cubicBezTo>
                  <a:cubicBezTo>
                    <a:pt x="775" y="0"/>
                    <a:pt x="775" y="0"/>
                    <a:pt x="775" y="0"/>
                  </a:cubicBezTo>
                  <a:cubicBezTo>
                    <a:pt x="835" y="60"/>
                    <a:pt x="835" y="60"/>
                    <a:pt x="835" y="60"/>
                  </a:cubicBezTo>
                  <a:cubicBezTo>
                    <a:pt x="835" y="82"/>
                    <a:pt x="835" y="82"/>
                    <a:pt x="835" y="82"/>
                  </a:cubicBezTo>
                  <a:cubicBezTo>
                    <a:pt x="664" y="82"/>
                    <a:pt x="664" y="82"/>
                    <a:pt x="664" y="82"/>
                  </a:cubicBezTo>
                  <a:cubicBezTo>
                    <a:pt x="659" y="82"/>
                    <a:pt x="659" y="82"/>
                    <a:pt x="659" y="82"/>
                  </a:cubicBezTo>
                  <a:cubicBezTo>
                    <a:pt x="659" y="0"/>
                    <a:pt x="659" y="0"/>
                    <a:pt x="659" y="0"/>
                  </a:cubicBezTo>
                  <a:cubicBezTo>
                    <a:pt x="573" y="0"/>
                    <a:pt x="573" y="0"/>
                    <a:pt x="573" y="0"/>
                  </a:cubicBezTo>
                  <a:cubicBezTo>
                    <a:pt x="573" y="19"/>
                    <a:pt x="573" y="19"/>
                    <a:pt x="573" y="19"/>
                  </a:cubicBezTo>
                  <a:cubicBezTo>
                    <a:pt x="615" y="60"/>
                    <a:pt x="615" y="60"/>
                    <a:pt x="615" y="60"/>
                  </a:cubicBezTo>
                  <a:cubicBezTo>
                    <a:pt x="615" y="82"/>
                    <a:pt x="615" y="82"/>
                    <a:pt x="615" y="82"/>
                  </a:cubicBezTo>
                  <a:cubicBezTo>
                    <a:pt x="444" y="82"/>
                    <a:pt x="444" y="82"/>
                    <a:pt x="444" y="82"/>
                  </a:cubicBezTo>
                  <a:cubicBezTo>
                    <a:pt x="444" y="0"/>
                    <a:pt x="444" y="0"/>
                    <a:pt x="444" y="0"/>
                  </a:cubicBezTo>
                  <a:cubicBezTo>
                    <a:pt x="405" y="0"/>
                    <a:pt x="405" y="0"/>
                    <a:pt x="405" y="0"/>
                  </a:cubicBezTo>
                  <a:cubicBezTo>
                    <a:pt x="405" y="82"/>
                    <a:pt x="405" y="82"/>
                    <a:pt x="405" y="82"/>
                  </a:cubicBezTo>
                  <a:cubicBezTo>
                    <a:pt x="337" y="82"/>
                    <a:pt x="337" y="82"/>
                    <a:pt x="337" y="82"/>
                  </a:cubicBezTo>
                  <a:cubicBezTo>
                    <a:pt x="337" y="0"/>
                    <a:pt x="337" y="0"/>
                    <a:pt x="337" y="0"/>
                  </a:cubicBezTo>
                  <a:cubicBezTo>
                    <a:pt x="251" y="0"/>
                    <a:pt x="251" y="0"/>
                    <a:pt x="251" y="0"/>
                  </a:cubicBezTo>
                  <a:cubicBezTo>
                    <a:pt x="251" y="82"/>
                    <a:pt x="251" y="82"/>
                    <a:pt x="251" y="82"/>
                  </a:cubicBezTo>
                  <a:cubicBezTo>
                    <a:pt x="182" y="82"/>
                    <a:pt x="182" y="82"/>
                    <a:pt x="182" y="82"/>
                  </a:cubicBezTo>
                  <a:cubicBezTo>
                    <a:pt x="182" y="0"/>
                    <a:pt x="182" y="0"/>
                    <a:pt x="182" y="0"/>
                  </a:cubicBezTo>
                  <a:cubicBezTo>
                    <a:pt x="38" y="0"/>
                    <a:pt x="38" y="0"/>
                    <a:pt x="38" y="0"/>
                  </a:cubicBezTo>
                  <a:cubicBezTo>
                    <a:pt x="38" y="1"/>
                    <a:pt x="38" y="1"/>
                    <a:pt x="38" y="1"/>
                  </a:cubicBezTo>
                  <a:cubicBezTo>
                    <a:pt x="17" y="4"/>
                    <a:pt x="0" y="25"/>
                    <a:pt x="0" y="51"/>
                  </a:cubicBezTo>
                  <a:cubicBezTo>
                    <a:pt x="0" y="80"/>
                    <a:pt x="19" y="102"/>
                    <a:pt x="43" y="102"/>
                  </a:cubicBezTo>
                  <a:cubicBezTo>
                    <a:pt x="47" y="102"/>
                    <a:pt x="1378" y="102"/>
                    <a:pt x="1382" y="102"/>
                  </a:cubicBezTo>
                  <a:cubicBezTo>
                    <a:pt x="1406" y="102"/>
                    <a:pt x="1425" y="80"/>
                    <a:pt x="1425" y="51"/>
                  </a:cubicBezTo>
                  <a:cubicBezTo>
                    <a:pt x="1425" y="23"/>
                    <a:pt x="1406" y="0"/>
                    <a:pt x="1382" y="0"/>
                  </a:cubicBezTo>
                </a:path>
              </a:pathLst>
            </a:custGeom>
            <a:solidFill>
              <a:srgbClr val="000000">
                <a:alpha val="13000"/>
              </a:srgbClr>
            </a:solidFill>
            <a:ln>
              <a:noFill/>
            </a:ln>
          </p:spPr>
          <p:txBody>
            <a:bodyPr vert="horz" wrap="square" lIns="91440" tIns="45720" rIns="91440" bIns="45720" numCol="1" anchor="t" anchorCtr="0" compatLnSpc="1">
              <a:prstTxWarp prst="textNoShape">
                <a:avLst/>
              </a:prstTxWarp>
            </a:bodyPr>
            <a:lstStyle/>
            <a:p>
              <a:endParaRPr lang="en-US" sz="1801"/>
            </a:p>
          </p:txBody>
        </p:sp>
        <p:sp>
          <p:nvSpPr>
            <p:cNvPr id="8" name="Freeform 6"/>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close/>
                </a:path>
              </a:pathLst>
            </a:custGeom>
            <a:solidFill>
              <a:srgbClr val="662D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1" name="Freeform 7"/>
            <p:cNvSpPr>
              <a:spLocks/>
            </p:cNvSpPr>
            <p:nvPr/>
          </p:nvSpPr>
          <p:spPr bwMode="auto">
            <a:xfrm>
              <a:off x="8135938" y="5138738"/>
              <a:ext cx="2649538" cy="1631950"/>
            </a:xfrm>
            <a:custGeom>
              <a:avLst/>
              <a:gdLst>
                <a:gd name="T0" fmla="*/ 0 w 1669"/>
                <a:gd name="T1" fmla="*/ 0 h 1028"/>
                <a:gd name="T2" fmla="*/ 0 w 1669"/>
                <a:gd name="T3" fmla="*/ 128 h 1028"/>
                <a:gd name="T4" fmla="*/ 993 w 1669"/>
                <a:gd name="T5" fmla="*/ 128 h 1028"/>
                <a:gd name="T6" fmla="*/ 993 w 1669"/>
                <a:gd name="T7" fmla="*/ 1028 h 1028"/>
                <a:gd name="T8" fmla="*/ 1105 w 1669"/>
                <a:gd name="T9" fmla="*/ 1028 h 1028"/>
                <a:gd name="T10" fmla="*/ 1105 w 1669"/>
                <a:gd name="T11" fmla="*/ 128 h 1028"/>
                <a:gd name="T12" fmla="*/ 1557 w 1669"/>
                <a:gd name="T13" fmla="*/ 128 h 1028"/>
                <a:gd name="T14" fmla="*/ 1557 w 1669"/>
                <a:gd name="T15" fmla="*/ 1028 h 1028"/>
                <a:gd name="T16" fmla="*/ 1669 w 1669"/>
                <a:gd name="T17" fmla="*/ 1028 h 1028"/>
                <a:gd name="T18" fmla="*/ 1669 w 1669"/>
                <a:gd name="T19" fmla="*/ 128 h 1028"/>
                <a:gd name="T20" fmla="*/ 1669 w 1669"/>
                <a:gd name="T21" fmla="*/ 118 h 1028"/>
                <a:gd name="T22" fmla="*/ 1669 w 1669"/>
                <a:gd name="T23" fmla="*/ 0 h 1028"/>
                <a:gd name="T24" fmla="*/ 0 w 1669"/>
                <a:gd name="T25"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9" h="1028">
                  <a:moveTo>
                    <a:pt x="0" y="0"/>
                  </a:moveTo>
                  <a:lnTo>
                    <a:pt x="0" y="128"/>
                  </a:lnTo>
                  <a:lnTo>
                    <a:pt x="993" y="128"/>
                  </a:lnTo>
                  <a:lnTo>
                    <a:pt x="993" y="1028"/>
                  </a:lnTo>
                  <a:lnTo>
                    <a:pt x="1105" y="1028"/>
                  </a:lnTo>
                  <a:lnTo>
                    <a:pt x="1105" y="128"/>
                  </a:lnTo>
                  <a:lnTo>
                    <a:pt x="1557" y="128"/>
                  </a:lnTo>
                  <a:lnTo>
                    <a:pt x="1557" y="1028"/>
                  </a:lnTo>
                  <a:lnTo>
                    <a:pt x="1669" y="1028"/>
                  </a:lnTo>
                  <a:lnTo>
                    <a:pt x="1669" y="128"/>
                  </a:lnTo>
                  <a:lnTo>
                    <a:pt x="1669" y="118"/>
                  </a:lnTo>
                  <a:lnTo>
                    <a:pt x="1669"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3" name="Freeform 8"/>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4" name="Freeform 9"/>
            <p:cNvSpPr>
              <a:spLocks/>
            </p:cNvSpPr>
            <p:nvPr/>
          </p:nvSpPr>
          <p:spPr bwMode="auto">
            <a:xfrm>
              <a:off x="9801225" y="5138738"/>
              <a:ext cx="984250" cy="1631950"/>
            </a:xfrm>
            <a:custGeom>
              <a:avLst/>
              <a:gdLst>
                <a:gd name="T0" fmla="*/ 620 w 620"/>
                <a:gd name="T1" fmla="*/ 0 h 1028"/>
                <a:gd name="T2" fmla="*/ 0 w 620"/>
                <a:gd name="T3" fmla="*/ 0 h 1028"/>
                <a:gd name="T4" fmla="*/ 0 w 620"/>
                <a:gd name="T5" fmla="*/ 114 h 1028"/>
                <a:gd name="T6" fmla="*/ 0 w 620"/>
                <a:gd name="T7" fmla="*/ 128 h 1028"/>
                <a:gd name="T8" fmla="*/ 0 w 620"/>
                <a:gd name="T9" fmla="*/ 1028 h 1028"/>
                <a:gd name="T10" fmla="*/ 56 w 620"/>
                <a:gd name="T11" fmla="*/ 1028 h 1028"/>
                <a:gd name="T12" fmla="*/ 56 w 620"/>
                <a:gd name="T13" fmla="*/ 896 h 1028"/>
                <a:gd name="T14" fmla="*/ 56 w 620"/>
                <a:gd name="T15" fmla="*/ 128 h 1028"/>
                <a:gd name="T16" fmla="*/ 564 w 620"/>
                <a:gd name="T17" fmla="*/ 128 h 1028"/>
                <a:gd name="T18" fmla="*/ 564 w 620"/>
                <a:gd name="T19" fmla="*/ 1028 h 1028"/>
                <a:gd name="T20" fmla="*/ 620 w 620"/>
                <a:gd name="T21" fmla="*/ 1028 h 1028"/>
                <a:gd name="T22" fmla="*/ 620 w 620"/>
                <a:gd name="T23" fmla="*/ 896 h 1028"/>
                <a:gd name="T24" fmla="*/ 620 w 620"/>
                <a:gd name="T25" fmla="*/ 128 h 1028"/>
                <a:gd name="T26" fmla="*/ 620 w 620"/>
                <a:gd name="T27" fmla="*/ 118 h 1028"/>
                <a:gd name="T28" fmla="*/ 620 w 620"/>
                <a:gd name="T29" fmla="*/ 0 h 1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20" h="1028">
                  <a:moveTo>
                    <a:pt x="620" y="0"/>
                  </a:moveTo>
                  <a:lnTo>
                    <a:pt x="0" y="0"/>
                  </a:lnTo>
                  <a:lnTo>
                    <a:pt x="0" y="114"/>
                  </a:lnTo>
                  <a:lnTo>
                    <a:pt x="0" y="128"/>
                  </a:lnTo>
                  <a:lnTo>
                    <a:pt x="0" y="1028"/>
                  </a:lnTo>
                  <a:lnTo>
                    <a:pt x="56" y="1028"/>
                  </a:lnTo>
                  <a:lnTo>
                    <a:pt x="56" y="896"/>
                  </a:lnTo>
                  <a:lnTo>
                    <a:pt x="56" y="128"/>
                  </a:lnTo>
                  <a:lnTo>
                    <a:pt x="564" y="128"/>
                  </a:lnTo>
                  <a:lnTo>
                    <a:pt x="564" y="1028"/>
                  </a:lnTo>
                  <a:lnTo>
                    <a:pt x="620" y="1028"/>
                  </a:lnTo>
                  <a:lnTo>
                    <a:pt x="620" y="896"/>
                  </a:lnTo>
                  <a:lnTo>
                    <a:pt x="620" y="128"/>
                  </a:lnTo>
                  <a:lnTo>
                    <a:pt x="620" y="118"/>
                  </a:lnTo>
                  <a:lnTo>
                    <a:pt x="6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5" name="Freeform 10"/>
            <p:cNvSpPr>
              <a:spLocks/>
            </p:cNvSpPr>
            <p:nvPr/>
          </p:nvSpPr>
          <p:spPr bwMode="auto">
            <a:xfrm>
              <a:off x="8583613" y="388938"/>
              <a:ext cx="2087563" cy="1252537"/>
            </a:xfrm>
            <a:custGeom>
              <a:avLst/>
              <a:gdLst>
                <a:gd name="T0" fmla="*/ 723 w 802"/>
                <a:gd name="T1" fmla="*/ 240 h 482"/>
                <a:gd name="T2" fmla="*/ 590 w 802"/>
                <a:gd name="T3" fmla="*/ 136 h 482"/>
                <a:gd name="T4" fmla="*/ 589 w 802"/>
                <a:gd name="T5" fmla="*/ 136 h 482"/>
                <a:gd name="T6" fmla="*/ 589 w 802"/>
                <a:gd name="T7" fmla="*/ 136 h 482"/>
                <a:gd name="T8" fmla="*/ 453 w 802"/>
                <a:gd name="T9" fmla="*/ 0 h 482"/>
                <a:gd name="T10" fmla="*/ 333 w 802"/>
                <a:gd name="T11" fmla="*/ 72 h 482"/>
                <a:gd name="T12" fmla="*/ 290 w 802"/>
                <a:gd name="T13" fmla="*/ 64 h 482"/>
                <a:gd name="T14" fmla="*/ 162 w 802"/>
                <a:gd name="T15" fmla="*/ 192 h 482"/>
                <a:gd name="T16" fmla="*/ 162 w 802"/>
                <a:gd name="T17" fmla="*/ 193 h 482"/>
                <a:gd name="T18" fmla="*/ 145 w 802"/>
                <a:gd name="T19" fmla="*/ 192 h 482"/>
                <a:gd name="T20" fmla="*/ 0 w 802"/>
                <a:gd name="T21" fmla="*/ 337 h 482"/>
                <a:gd name="T22" fmla="*/ 145 w 802"/>
                <a:gd name="T23" fmla="*/ 482 h 482"/>
                <a:gd name="T24" fmla="*/ 677 w 802"/>
                <a:gd name="T25" fmla="*/ 482 h 482"/>
                <a:gd name="T26" fmla="*/ 802 w 802"/>
                <a:gd name="T27" fmla="*/ 357 h 482"/>
                <a:gd name="T28" fmla="*/ 723 w 802"/>
                <a:gd name="T29" fmla="*/ 240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2" h="482">
                  <a:moveTo>
                    <a:pt x="723" y="240"/>
                  </a:moveTo>
                  <a:cubicBezTo>
                    <a:pt x="708" y="180"/>
                    <a:pt x="654" y="136"/>
                    <a:pt x="590" y="136"/>
                  </a:cubicBezTo>
                  <a:cubicBezTo>
                    <a:pt x="590" y="136"/>
                    <a:pt x="590" y="136"/>
                    <a:pt x="589" y="136"/>
                  </a:cubicBezTo>
                  <a:cubicBezTo>
                    <a:pt x="589" y="136"/>
                    <a:pt x="589" y="136"/>
                    <a:pt x="589" y="136"/>
                  </a:cubicBezTo>
                  <a:cubicBezTo>
                    <a:pt x="589" y="61"/>
                    <a:pt x="528" y="0"/>
                    <a:pt x="453" y="0"/>
                  </a:cubicBezTo>
                  <a:cubicBezTo>
                    <a:pt x="401" y="0"/>
                    <a:pt x="356" y="29"/>
                    <a:pt x="333" y="72"/>
                  </a:cubicBezTo>
                  <a:cubicBezTo>
                    <a:pt x="320" y="67"/>
                    <a:pt x="305" y="64"/>
                    <a:pt x="290" y="64"/>
                  </a:cubicBezTo>
                  <a:cubicBezTo>
                    <a:pt x="219" y="64"/>
                    <a:pt x="162" y="121"/>
                    <a:pt x="162" y="192"/>
                  </a:cubicBezTo>
                  <a:cubicBezTo>
                    <a:pt x="162" y="192"/>
                    <a:pt x="162" y="193"/>
                    <a:pt x="162" y="193"/>
                  </a:cubicBezTo>
                  <a:cubicBezTo>
                    <a:pt x="156" y="192"/>
                    <a:pt x="151" y="192"/>
                    <a:pt x="145" y="192"/>
                  </a:cubicBezTo>
                  <a:cubicBezTo>
                    <a:pt x="65" y="192"/>
                    <a:pt x="0" y="257"/>
                    <a:pt x="0" y="337"/>
                  </a:cubicBezTo>
                  <a:cubicBezTo>
                    <a:pt x="0" y="417"/>
                    <a:pt x="65" y="482"/>
                    <a:pt x="145" y="482"/>
                  </a:cubicBezTo>
                  <a:cubicBezTo>
                    <a:pt x="677" y="482"/>
                    <a:pt x="677" y="482"/>
                    <a:pt x="677" y="482"/>
                  </a:cubicBezTo>
                  <a:cubicBezTo>
                    <a:pt x="746" y="482"/>
                    <a:pt x="802" y="426"/>
                    <a:pt x="802" y="357"/>
                  </a:cubicBezTo>
                  <a:cubicBezTo>
                    <a:pt x="802" y="304"/>
                    <a:pt x="770" y="258"/>
                    <a:pt x="723" y="2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6" name="Freeform 11"/>
            <p:cNvSpPr>
              <a:spLocks/>
            </p:cNvSpPr>
            <p:nvPr/>
          </p:nvSpPr>
          <p:spPr bwMode="auto">
            <a:xfrm>
              <a:off x="8831263" y="3778250"/>
              <a:ext cx="1446213" cy="1177925"/>
            </a:xfrm>
            <a:custGeom>
              <a:avLst/>
              <a:gdLst>
                <a:gd name="T0" fmla="*/ 0 w 556"/>
                <a:gd name="T1" fmla="*/ 28 h 453"/>
                <a:gd name="T2" fmla="*/ 0 w 556"/>
                <a:gd name="T3" fmla="*/ 425 h 453"/>
                <a:gd name="T4" fmla="*/ 28 w 556"/>
                <a:gd name="T5" fmla="*/ 453 h 453"/>
                <a:gd name="T6" fmla="*/ 527 w 556"/>
                <a:gd name="T7" fmla="*/ 453 h 453"/>
                <a:gd name="T8" fmla="*/ 556 w 556"/>
                <a:gd name="T9" fmla="*/ 425 h 453"/>
                <a:gd name="T10" fmla="*/ 556 w 556"/>
                <a:gd name="T11" fmla="*/ 28 h 453"/>
                <a:gd name="T12" fmla="*/ 527 w 556"/>
                <a:gd name="T13" fmla="*/ 0 h 453"/>
                <a:gd name="T14" fmla="*/ 28 w 556"/>
                <a:gd name="T15" fmla="*/ 0 h 453"/>
                <a:gd name="T16" fmla="*/ 0 w 55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6" h="453">
                  <a:moveTo>
                    <a:pt x="0" y="28"/>
                  </a:moveTo>
                  <a:cubicBezTo>
                    <a:pt x="0" y="425"/>
                    <a:pt x="0" y="425"/>
                    <a:pt x="0" y="425"/>
                  </a:cubicBezTo>
                  <a:cubicBezTo>
                    <a:pt x="0" y="425"/>
                    <a:pt x="0" y="453"/>
                    <a:pt x="28" y="453"/>
                  </a:cubicBezTo>
                  <a:cubicBezTo>
                    <a:pt x="527" y="453"/>
                    <a:pt x="527" y="453"/>
                    <a:pt x="527" y="453"/>
                  </a:cubicBezTo>
                  <a:cubicBezTo>
                    <a:pt x="527" y="453"/>
                    <a:pt x="556" y="453"/>
                    <a:pt x="556" y="425"/>
                  </a:cubicBezTo>
                  <a:cubicBezTo>
                    <a:pt x="556" y="28"/>
                    <a:pt x="556" y="28"/>
                    <a:pt x="556" y="28"/>
                  </a:cubicBezTo>
                  <a:cubicBezTo>
                    <a:pt x="556" y="28"/>
                    <a:pt x="556" y="0"/>
                    <a:pt x="527" y="0"/>
                  </a:cubicBezTo>
                  <a:cubicBezTo>
                    <a:pt x="28" y="0"/>
                    <a:pt x="28" y="0"/>
                    <a:pt x="28" y="0"/>
                  </a:cubicBezTo>
                  <a:cubicBezTo>
                    <a:pt x="28" y="0"/>
                    <a:pt x="0" y="0"/>
                    <a:pt x="0" y="28"/>
                  </a:cubicBezTo>
                </a:path>
              </a:pathLst>
            </a:custGeom>
            <a:solidFill>
              <a:srgbClr val="1870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7" name="Freeform 12"/>
            <p:cNvSpPr>
              <a:spLocks/>
            </p:cNvSpPr>
            <p:nvPr/>
          </p:nvSpPr>
          <p:spPr bwMode="auto">
            <a:xfrm>
              <a:off x="8729663" y="3778250"/>
              <a:ext cx="1473200" cy="1177925"/>
            </a:xfrm>
            <a:custGeom>
              <a:avLst/>
              <a:gdLst>
                <a:gd name="T0" fmla="*/ 0 w 566"/>
                <a:gd name="T1" fmla="*/ 28 h 453"/>
                <a:gd name="T2" fmla="*/ 0 w 566"/>
                <a:gd name="T3" fmla="*/ 425 h 453"/>
                <a:gd name="T4" fmla="*/ 28 w 566"/>
                <a:gd name="T5" fmla="*/ 453 h 453"/>
                <a:gd name="T6" fmla="*/ 538 w 566"/>
                <a:gd name="T7" fmla="*/ 453 h 453"/>
                <a:gd name="T8" fmla="*/ 566 w 566"/>
                <a:gd name="T9" fmla="*/ 425 h 453"/>
                <a:gd name="T10" fmla="*/ 566 w 566"/>
                <a:gd name="T11" fmla="*/ 28 h 453"/>
                <a:gd name="T12" fmla="*/ 538 w 566"/>
                <a:gd name="T13" fmla="*/ 0 h 453"/>
                <a:gd name="T14" fmla="*/ 28 w 566"/>
                <a:gd name="T15" fmla="*/ 0 h 453"/>
                <a:gd name="T16" fmla="*/ 0 w 566"/>
                <a:gd name="T17" fmla="*/ 28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6" h="453">
                  <a:moveTo>
                    <a:pt x="0" y="28"/>
                  </a:moveTo>
                  <a:cubicBezTo>
                    <a:pt x="0" y="425"/>
                    <a:pt x="0" y="425"/>
                    <a:pt x="0" y="425"/>
                  </a:cubicBezTo>
                  <a:cubicBezTo>
                    <a:pt x="0" y="425"/>
                    <a:pt x="0" y="453"/>
                    <a:pt x="28" y="453"/>
                  </a:cubicBezTo>
                  <a:cubicBezTo>
                    <a:pt x="538" y="453"/>
                    <a:pt x="538" y="453"/>
                    <a:pt x="538" y="453"/>
                  </a:cubicBezTo>
                  <a:cubicBezTo>
                    <a:pt x="538" y="453"/>
                    <a:pt x="566" y="453"/>
                    <a:pt x="566" y="425"/>
                  </a:cubicBezTo>
                  <a:cubicBezTo>
                    <a:pt x="566" y="28"/>
                    <a:pt x="566" y="28"/>
                    <a:pt x="566" y="28"/>
                  </a:cubicBezTo>
                  <a:cubicBezTo>
                    <a:pt x="566" y="28"/>
                    <a:pt x="566" y="0"/>
                    <a:pt x="538" y="0"/>
                  </a:cubicBezTo>
                  <a:cubicBezTo>
                    <a:pt x="28" y="0"/>
                    <a:pt x="28" y="0"/>
                    <a:pt x="28" y="0"/>
                  </a:cubicBezTo>
                  <a:cubicBezTo>
                    <a:pt x="28" y="0"/>
                    <a:pt x="0" y="0"/>
                    <a:pt x="0" y="28"/>
                  </a:cubicBezTo>
                </a:path>
              </a:pathLst>
            </a:custGeom>
            <a:solidFill>
              <a:srgbClr val="00AE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8" name="Rectangle 13"/>
            <p:cNvSpPr>
              <a:spLocks noChangeArrowheads="1"/>
            </p:cNvSpPr>
            <p:nvPr/>
          </p:nvSpPr>
          <p:spPr bwMode="auto">
            <a:xfrm>
              <a:off x="8802688" y="3851275"/>
              <a:ext cx="1327150" cy="884237"/>
            </a:xfrm>
            <a:prstGeom prst="rect">
              <a:avLst/>
            </a:prstGeom>
            <a:solidFill>
              <a:srgbClr val="1870B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19" name="Rectangle 14"/>
            <p:cNvSpPr>
              <a:spLocks noChangeArrowheads="1"/>
            </p:cNvSpPr>
            <p:nvPr/>
          </p:nvSpPr>
          <p:spPr bwMode="auto">
            <a:xfrm>
              <a:off x="8802688" y="3851275"/>
              <a:ext cx="1327150" cy="88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0" name="Freeform 15"/>
            <p:cNvSpPr>
              <a:spLocks noEditPoints="1"/>
            </p:cNvSpPr>
            <p:nvPr/>
          </p:nvSpPr>
          <p:spPr bwMode="auto">
            <a:xfrm>
              <a:off x="8729663" y="3927475"/>
              <a:ext cx="1473200" cy="1028700"/>
            </a:xfrm>
            <a:custGeom>
              <a:avLst/>
              <a:gdLst>
                <a:gd name="T0" fmla="*/ 105 w 566"/>
                <a:gd name="T1" fmla="*/ 382 h 396"/>
                <a:gd name="T2" fmla="*/ 105 w 566"/>
                <a:gd name="T3" fmla="*/ 396 h 396"/>
                <a:gd name="T4" fmla="*/ 131 w 566"/>
                <a:gd name="T5" fmla="*/ 396 h 396"/>
                <a:gd name="T6" fmla="*/ 105 w 566"/>
                <a:gd name="T7" fmla="*/ 382 h 396"/>
                <a:gd name="T8" fmla="*/ 519 w 566"/>
                <a:gd name="T9" fmla="*/ 311 h 396"/>
                <a:gd name="T10" fmla="*/ 110 w 566"/>
                <a:gd name="T11" fmla="*/ 311 h 396"/>
                <a:gd name="T12" fmla="*/ 166 w 566"/>
                <a:gd name="T13" fmla="*/ 342 h 396"/>
                <a:gd name="T14" fmla="*/ 136 w 566"/>
                <a:gd name="T15" fmla="*/ 396 h 396"/>
                <a:gd name="T16" fmla="*/ 538 w 566"/>
                <a:gd name="T17" fmla="*/ 396 h 396"/>
                <a:gd name="T18" fmla="*/ 566 w 566"/>
                <a:gd name="T19" fmla="*/ 368 h 396"/>
                <a:gd name="T20" fmla="*/ 566 w 566"/>
                <a:gd name="T21" fmla="*/ 339 h 396"/>
                <a:gd name="T22" fmla="*/ 519 w 566"/>
                <a:gd name="T23" fmla="*/ 311 h 396"/>
                <a:gd name="T24" fmla="*/ 0 w 566"/>
                <a:gd name="T25" fmla="*/ 0 h 396"/>
                <a:gd name="T26" fmla="*/ 0 w 566"/>
                <a:gd name="T27" fmla="*/ 65 h 396"/>
                <a:gd name="T28" fmla="*/ 28 w 566"/>
                <a:gd name="T29" fmla="*/ 65 h 396"/>
                <a:gd name="T30" fmla="*/ 28 w 566"/>
                <a:gd name="T31" fmla="*/ 17 h 396"/>
                <a:gd name="T32" fmla="*/ 0 w 566"/>
                <a:gd name="T33" fmla="*/ 0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6" h="396">
                  <a:moveTo>
                    <a:pt x="105" y="382"/>
                  </a:moveTo>
                  <a:cubicBezTo>
                    <a:pt x="105" y="396"/>
                    <a:pt x="105" y="396"/>
                    <a:pt x="105" y="396"/>
                  </a:cubicBezTo>
                  <a:cubicBezTo>
                    <a:pt x="131" y="396"/>
                    <a:pt x="131" y="396"/>
                    <a:pt x="131" y="396"/>
                  </a:cubicBezTo>
                  <a:cubicBezTo>
                    <a:pt x="105" y="382"/>
                    <a:pt x="105" y="382"/>
                    <a:pt x="105" y="382"/>
                  </a:cubicBezTo>
                  <a:moveTo>
                    <a:pt x="519" y="311"/>
                  </a:moveTo>
                  <a:cubicBezTo>
                    <a:pt x="110" y="311"/>
                    <a:pt x="110" y="311"/>
                    <a:pt x="110" y="311"/>
                  </a:cubicBezTo>
                  <a:cubicBezTo>
                    <a:pt x="166" y="342"/>
                    <a:pt x="166" y="342"/>
                    <a:pt x="166" y="342"/>
                  </a:cubicBezTo>
                  <a:cubicBezTo>
                    <a:pt x="136" y="396"/>
                    <a:pt x="136" y="396"/>
                    <a:pt x="136" y="396"/>
                  </a:cubicBezTo>
                  <a:cubicBezTo>
                    <a:pt x="538" y="396"/>
                    <a:pt x="538" y="396"/>
                    <a:pt x="538" y="396"/>
                  </a:cubicBezTo>
                  <a:cubicBezTo>
                    <a:pt x="538" y="396"/>
                    <a:pt x="566" y="396"/>
                    <a:pt x="566" y="368"/>
                  </a:cubicBezTo>
                  <a:cubicBezTo>
                    <a:pt x="566" y="339"/>
                    <a:pt x="566" y="339"/>
                    <a:pt x="566" y="339"/>
                  </a:cubicBezTo>
                  <a:cubicBezTo>
                    <a:pt x="519" y="311"/>
                    <a:pt x="519" y="311"/>
                    <a:pt x="519" y="311"/>
                  </a:cubicBezTo>
                  <a:moveTo>
                    <a:pt x="0" y="0"/>
                  </a:moveTo>
                  <a:cubicBezTo>
                    <a:pt x="0" y="65"/>
                    <a:pt x="0" y="65"/>
                    <a:pt x="0" y="65"/>
                  </a:cubicBezTo>
                  <a:cubicBezTo>
                    <a:pt x="28" y="65"/>
                    <a:pt x="28" y="65"/>
                    <a:pt x="28" y="65"/>
                  </a:cubicBezTo>
                  <a:cubicBezTo>
                    <a:pt x="28" y="17"/>
                    <a:pt x="28" y="17"/>
                    <a:pt x="28" y="17"/>
                  </a:cubicBezTo>
                  <a:cubicBezTo>
                    <a:pt x="0" y="0"/>
                    <a:pt x="0" y="0"/>
                    <a:pt x="0" y="0"/>
                  </a:cubicBezTo>
                </a:path>
              </a:pathLst>
            </a:custGeom>
            <a:solidFill>
              <a:srgbClr val="0090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1" name="Freeform 16"/>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close/>
                </a:path>
              </a:pathLst>
            </a:custGeom>
            <a:solidFill>
              <a:srgbClr val="296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2" name="Freeform 17"/>
            <p:cNvSpPr>
              <a:spLocks/>
            </p:cNvSpPr>
            <p:nvPr/>
          </p:nvSpPr>
          <p:spPr bwMode="auto">
            <a:xfrm>
              <a:off x="8802688" y="3971925"/>
              <a:ext cx="1277938" cy="763587"/>
            </a:xfrm>
            <a:custGeom>
              <a:avLst/>
              <a:gdLst>
                <a:gd name="T0" fmla="*/ 0 w 805"/>
                <a:gd name="T1" fmla="*/ 0 h 481"/>
                <a:gd name="T2" fmla="*/ 0 w 805"/>
                <a:gd name="T3" fmla="*/ 78 h 481"/>
                <a:gd name="T4" fmla="*/ 126 w 805"/>
                <a:gd name="T5" fmla="*/ 78 h 481"/>
                <a:gd name="T6" fmla="*/ 126 w 805"/>
                <a:gd name="T7" fmla="*/ 476 h 481"/>
                <a:gd name="T8" fmla="*/ 134 w 805"/>
                <a:gd name="T9" fmla="*/ 481 h 481"/>
                <a:gd name="T10" fmla="*/ 805 w 805"/>
                <a:gd name="T11" fmla="*/ 481 h 481"/>
                <a:gd name="T12" fmla="*/ 0 w 805"/>
                <a:gd name="T13" fmla="*/ 0 h 481"/>
              </a:gdLst>
              <a:ahLst/>
              <a:cxnLst>
                <a:cxn ang="0">
                  <a:pos x="T0" y="T1"/>
                </a:cxn>
                <a:cxn ang="0">
                  <a:pos x="T2" y="T3"/>
                </a:cxn>
                <a:cxn ang="0">
                  <a:pos x="T4" y="T5"/>
                </a:cxn>
                <a:cxn ang="0">
                  <a:pos x="T6" y="T7"/>
                </a:cxn>
                <a:cxn ang="0">
                  <a:pos x="T8" y="T9"/>
                </a:cxn>
                <a:cxn ang="0">
                  <a:pos x="T10" y="T11"/>
                </a:cxn>
                <a:cxn ang="0">
                  <a:pos x="T12" y="T13"/>
                </a:cxn>
              </a:cxnLst>
              <a:rect l="0" t="0" r="r" b="b"/>
              <a:pathLst>
                <a:path w="805" h="481">
                  <a:moveTo>
                    <a:pt x="0" y="0"/>
                  </a:moveTo>
                  <a:lnTo>
                    <a:pt x="0" y="78"/>
                  </a:lnTo>
                  <a:lnTo>
                    <a:pt x="126" y="78"/>
                  </a:lnTo>
                  <a:lnTo>
                    <a:pt x="126" y="476"/>
                  </a:lnTo>
                  <a:lnTo>
                    <a:pt x="134" y="481"/>
                  </a:lnTo>
                  <a:lnTo>
                    <a:pt x="805" y="48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3" name="Freeform 18"/>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4" name="Freeform 19"/>
            <p:cNvSpPr>
              <a:spLocks/>
            </p:cNvSpPr>
            <p:nvPr/>
          </p:nvSpPr>
          <p:spPr bwMode="auto">
            <a:xfrm>
              <a:off x="8912225" y="4722813"/>
              <a:ext cx="249238" cy="238125"/>
            </a:xfrm>
            <a:custGeom>
              <a:avLst/>
              <a:gdLst>
                <a:gd name="T0" fmla="*/ 106 w 157"/>
                <a:gd name="T1" fmla="*/ 150 h 150"/>
                <a:gd name="T2" fmla="*/ 0 w 157"/>
                <a:gd name="T3" fmla="*/ 92 h 150"/>
                <a:gd name="T4" fmla="*/ 50 w 157"/>
                <a:gd name="T5" fmla="*/ 0 h 150"/>
                <a:gd name="T6" fmla="*/ 157 w 157"/>
                <a:gd name="T7" fmla="*/ 59 h 150"/>
                <a:gd name="T8" fmla="*/ 106 w 157"/>
                <a:gd name="T9" fmla="*/ 150 h 150"/>
              </a:gdLst>
              <a:ahLst/>
              <a:cxnLst>
                <a:cxn ang="0">
                  <a:pos x="T0" y="T1"/>
                </a:cxn>
                <a:cxn ang="0">
                  <a:pos x="T2" y="T3"/>
                </a:cxn>
                <a:cxn ang="0">
                  <a:pos x="T4" y="T5"/>
                </a:cxn>
                <a:cxn ang="0">
                  <a:pos x="T6" y="T7"/>
                </a:cxn>
                <a:cxn ang="0">
                  <a:pos x="T8" y="T9"/>
                </a:cxn>
              </a:cxnLst>
              <a:rect l="0" t="0" r="r" b="b"/>
              <a:pathLst>
                <a:path w="157" h="150">
                  <a:moveTo>
                    <a:pt x="106" y="150"/>
                  </a:moveTo>
                  <a:lnTo>
                    <a:pt x="0" y="92"/>
                  </a:lnTo>
                  <a:lnTo>
                    <a:pt x="50" y="0"/>
                  </a:lnTo>
                  <a:lnTo>
                    <a:pt x="157" y="59"/>
                  </a:lnTo>
                  <a:lnTo>
                    <a:pt x="106" y="15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5" name="Freeform 20"/>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close/>
                </a:path>
              </a:pathLst>
            </a:custGeom>
            <a:solidFill>
              <a:srgbClr val="BF2B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6" name="Freeform 21"/>
            <p:cNvSpPr>
              <a:spLocks/>
            </p:cNvSpPr>
            <p:nvPr/>
          </p:nvSpPr>
          <p:spPr bwMode="auto">
            <a:xfrm>
              <a:off x="9002713" y="4727575"/>
              <a:ext cx="158750" cy="233362"/>
            </a:xfrm>
            <a:custGeom>
              <a:avLst/>
              <a:gdLst>
                <a:gd name="T0" fmla="*/ 0 w 100"/>
                <a:gd name="T1" fmla="*/ 0 h 147"/>
                <a:gd name="T2" fmla="*/ 0 w 100"/>
                <a:gd name="T3" fmla="*/ 121 h 147"/>
                <a:gd name="T4" fmla="*/ 49 w 100"/>
                <a:gd name="T5" fmla="*/ 147 h 147"/>
                <a:gd name="T6" fmla="*/ 100 w 100"/>
                <a:gd name="T7" fmla="*/ 56 h 147"/>
                <a:gd name="T8" fmla="*/ 0 w 100"/>
                <a:gd name="T9" fmla="*/ 0 h 147"/>
              </a:gdLst>
              <a:ahLst/>
              <a:cxnLst>
                <a:cxn ang="0">
                  <a:pos x="T0" y="T1"/>
                </a:cxn>
                <a:cxn ang="0">
                  <a:pos x="T2" y="T3"/>
                </a:cxn>
                <a:cxn ang="0">
                  <a:pos x="T4" y="T5"/>
                </a:cxn>
                <a:cxn ang="0">
                  <a:pos x="T6" y="T7"/>
                </a:cxn>
                <a:cxn ang="0">
                  <a:pos x="T8" y="T9"/>
                </a:cxn>
              </a:cxnLst>
              <a:rect l="0" t="0" r="r" b="b"/>
              <a:pathLst>
                <a:path w="100" h="147">
                  <a:moveTo>
                    <a:pt x="0" y="0"/>
                  </a:moveTo>
                  <a:lnTo>
                    <a:pt x="0" y="121"/>
                  </a:lnTo>
                  <a:lnTo>
                    <a:pt x="49" y="147"/>
                  </a:lnTo>
                  <a:lnTo>
                    <a:pt x="100" y="5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7" name="Rectangle 22"/>
            <p:cNvSpPr>
              <a:spLocks noChangeArrowheads="1"/>
            </p:cNvSpPr>
            <p:nvPr/>
          </p:nvSpPr>
          <p:spPr bwMode="auto">
            <a:xfrm>
              <a:off x="7974013" y="4095750"/>
              <a:ext cx="1028700" cy="1500187"/>
            </a:xfrm>
            <a:prstGeom prst="rect">
              <a:avLst/>
            </a:prstGeom>
            <a:solidFill>
              <a:srgbClr val="ED1C2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8" name="Rectangle 23"/>
            <p:cNvSpPr>
              <a:spLocks noChangeArrowheads="1"/>
            </p:cNvSpPr>
            <p:nvPr/>
          </p:nvSpPr>
          <p:spPr bwMode="auto">
            <a:xfrm>
              <a:off x="7974013" y="4095750"/>
              <a:ext cx="10287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29" name="Freeform 24"/>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close/>
                  <a:moveTo>
                    <a:pt x="0" y="0"/>
                  </a:moveTo>
                  <a:lnTo>
                    <a:pt x="0" y="129"/>
                  </a:lnTo>
                  <a:lnTo>
                    <a:pt x="164" y="129"/>
                  </a:lnTo>
                  <a:lnTo>
                    <a:pt x="0" y="0"/>
                  </a:lnTo>
                  <a:close/>
                </a:path>
              </a:pathLst>
            </a:custGeom>
            <a:solidFill>
              <a:srgbClr val="CC282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0" name="Freeform 25"/>
            <p:cNvSpPr>
              <a:spLocks noEditPoints="1"/>
            </p:cNvSpPr>
            <p:nvPr/>
          </p:nvSpPr>
          <p:spPr bwMode="auto">
            <a:xfrm>
              <a:off x="7974013" y="4221163"/>
              <a:ext cx="1028700" cy="1198562"/>
            </a:xfrm>
            <a:custGeom>
              <a:avLst/>
              <a:gdLst>
                <a:gd name="T0" fmla="*/ 582 w 648"/>
                <a:gd name="T1" fmla="*/ 458 h 755"/>
                <a:gd name="T2" fmla="*/ 582 w 648"/>
                <a:gd name="T3" fmla="*/ 755 h 755"/>
                <a:gd name="T4" fmla="*/ 648 w 648"/>
                <a:gd name="T5" fmla="*/ 755 h 755"/>
                <a:gd name="T6" fmla="*/ 648 w 648"/>
                <a:gd name="T7" fmla="*/ 706 h 755"/>
                <a:gd name="T8" fmla="*/ 648 w 648"/>
                <a:gd name="T9" fmla="*/ 578 h 755"/>
                <a:gd name="T10" fmla="*/ 648 w 648"/>
                <a:gd name="T11" fmla="*/ 511 h 755"/>
                <a:gd name="T12" fmla="*/ 582 w 648"/>
                <a:gd name="T13" fmla="*/ 458 h 755"/>
                <a:gd name="T14" fmla="*/ 0 w 648"/>
                <a:gd name="T15" fmla="*/ 0 h 755"/>
                <a:gd name="T16" fmla="*/ 0 w 648"/>
                <a:gd name="T17" fmla="*/ 129 h 755"/>
                <a:gd name="T18" fmla="*/ 164 w 648"/>
                <a:gd name="T19" fmla="*/ 129 h 755"/>
                <a:gd name="T20" fmla="*/ 0 w 648"/>
                <a:gd name="T21" fmla="*/ 0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8" h="755">
                  <a:moveTo>
                    <a:pt x="582" y="458"/>
                  </a:moveTo>
                  <a:lnTo>
                    <a:pt x="582" y="755"/>
                  </a:lnTo>
                  <a:lnTo>
                    <a:pt x="648" y="755"/>
                  </a:lnTo>
                  <a:lnTo>
                    <a:pt x="648" y="706"/>
                  </a:lnTo>
                  <a:lnTo>
                    <a:pt x="648" y="578"/>
                  </a:lnTo>
                  <a:lnTo>
                    <a:pt x="648" y="511"/>
                  </a:lnTo>
                  <a:lnTo>
                    <a:pt x="582" y="458"/>
                  </a:lnTo>
                  <a:moveTo>
                    <a:pt x="0" y="0"/>
                  </a:moveTo>
                  <a:lnTo>
                    <a:pt x="0" y="129"/>
                  </a:lnTo>
                  <a:lnTo>
                    <a:pt x="164" y="1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1" name="Freeform 26"/>
            <p:cNvSpPr>
              <a:spLocks/>
            </p:cNvSpPr>
            <p:nvPr/>
          </p:nvSpPr>
          <p:spPr bwMode="auto">
            <a:xfrm>
              <a:off x="8413750" y="3805238"/>
              <a:ext cx="239713" cy="290512"/>
            </a:xfrm>
            <a:custGeom>
              <a:avLst/>
              <a:gdLst>
                <a:gd name="T0" fmla="*/ 92 w 92"/>
                <a:gd name="T1" fmla="*/ 11 h 112"/>
                <a:gd name="T2" fmla="*/ 63 w 92"/>
                <a:gd name="T3" fmla="*/ 0 h 112"/>
                <a:gd name="T4" fmla="*/ 53 w 92"/>
                <a:gd name="T5" fmla="*/ 25 h 112"/>
                <a:gd name="T6" fmla="*/ 0 w 92"/>
                <a:gd name="T7" fmla="*/ 25 h 112"/>
                <a:gd name="T8" fmla="*/ 0 w 92"/>
                <a:gd name="T9" fmla="*/ 112 h 112"/>
                <a:gd name="T10" fmla="*/ 63 w 92"/>
                <a:gd name="T11" fmla="*/ 112 h 112"/>
                <a:gd name="T12" fmla="*/ 63 w 92"/>
                <a:gd name="T13" fmla="*/ 62 h 112"/>
                <a:gd name="T14" fmla="*/ 92 w 92"/>
                <a:gd name="T15" fmla="*/ 11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 h="112">
                  <a:moveTo>
                    <a:pt x="92" y="11"/>
                  </a:moveTo>
                  <a:cubicBezTo>
                    <a:pt x="63" y="0"/>
                    <a:pt x="63" y="0"/>
                    <a:pt x="63" y="0"/>
                  </a:cubicBezTo>
                  <a:cubicBezTo>
                    <a:pt x="53" y="25"/>
                    <a:pt x="53" y="25"/>
                    <a:pt x="53" y="25"/>
                  </a:cubicBezTo>
                  <a:cubicBezTo>
                    <a:pt x="0" y="25"/>
                    <a:pt x="0" y="25"/>
                    <a:pt x="0" y="25"/>
                  </a:cubicBezTo>
                  <a:cubicBezTo>
                    <a:pt x="0" y="112"/>
                    <a:pt x="0" y="112"/>
                    <a:pt x="0" y="112"/>
                  </a:cubicBezTo>
                  <a:cubicBezTo>
                    <a:pt x="63" y="112"/>
                    <a:pt x="63" y="112"/>
                    <a:pt x="63" y="112"/>
                  </a:cubicBezTo>
                  <a:cubicBezTo>
                    <a:pt x="63" y="62"/>
                    <a:pt x="63" y="62"/>
                    <a:pt x="63" y="62"/>
                  </a:cubicBezTo>
                  <a:cubicBezTo>
                    <a:pt x="64" y="46"/>
                    <a:pt x="69" y="18"/>
                    <a:pt x="92" y="11"/>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2" name="Oval 27"/>
            <p:cNvSpPr>
              <a:spLocks noChangeArrowheads="1"/>
            </p:cNvSpPr>
            <p:nvPr/>
          </p:nvSpPr>
          <p:spPr bwMode="auto">
            <a:xfrm>
              <a:off x="8405813" y="3549650"/>
              <a:ext cx="36513" cy="34925"/>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3" name="Freeform 28"/>
            <p:cNvSpPr>
              <a:spLocks/>
            </p:cNvSpPr>
            <p:nvPr/>
          </p:nvSpPr>
          <p:spPr bwMode="auto">
            <a:xfrm>
              <a:off x="8362950" y="3349625"/>
              <a:ext cx="241300" cy="163512"/>
            </a:xfrm>
            <a:custGeom>
              <a:avLst/>
              <a:gdLst>
                <a:gd name="T0" fmla="*/ 0 w 152"/>
                <a:gd name="T1" fmla="*/ 62 h 103"/>
                <a:gd name="T2" fmla="*/ 126 w 152"/>
                <a:gd name="T3" fmla="*/ 0 h 103"/>
                <a:gd name="T4" fmla="*/ 152 w 152"/>
                <a:gd name="T5" fmla="*/ 103 h 103"/>
                <a:gd name="T6" fmla="*/ 0 w 152"/>
                <a:gd name="T7" fmla="*/ 62 h 103"/>
              </a:gdLst>
              <a:ahLst/>
              <a:cxnLst>
                <a:cxn ang="0">
                  <a:pos x="T0" y="T1"/>
                </a:cxn>
                <a:cxn ang="0">
                  <a:pos x="T2" y="T3"/>
                </a:cxn>
                <a:cxn ang="0">
                  <a:pos x="T4" y="T5"/>
                </a:cxn>
                <a:cxn ang="0">
                  <a:pos x="T6" y="T7"/>
                </a:cxn>
              </a:cxnLst>
              <a:rect l="0" t="0" r="r" b="b"/>
              <a:pathLst>
                <a:path w="152" h="103">
                  <a:moveTo>
                    <a:pt x="0" y="62"/>
                  </a:moveTo>
                  <a:lnTo>
                    <a:pt x="126" y="0"/>
                  </a:lnTo>
                  <a:lnTo>
                    <a:pt x="152" y="103"/>
                  </a:lnTo>
                  <a:lnTo>
                    <a:pt x="0" y="62"/>
                  </a:ln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4" name="Freeform 29"/>
            <p:cNvSpPr>
              <a:spLocks/>
            </p:cNvSpPr>
            <p:nvPr/>
          </p:nvSpPr>
          <p:spPr bwMode="auto">
            <a:xfrm>
              <a:off x="8193088" y="3448050"/>
              <a:ext cx="606425" cy="438150"/>
            </a:xfrm>
            <a:custGeom>
              <a:avLst/>
              <a:gdLst>
                <a:gd name="T0" fmla="*/ 0 w 233"/>
                <a:gd name="T1" fmla="*/ 168 h 168"/>
                <a:gd name="T2" fmla="*/ 118 w 233"/>
                <a:gd name="T3" fmla="*/ 168 h 168"/>
                <a:gd name="T4" fmla="*/ 119 w 233"/>
                <a:gd name="T5" fmla="*/ 168 h 168"/>
                <a:gd name="T6" fmla="*/ 233 w 233"/>
                <a:gd name="T7" fmla="*/ 0 h 168"/>
                <a:gd name="T8" fmla="*/ 225 w 233"/>
                <a:gd name="T9" fmla="*/ 0 h 168"/>
                <a:gd name="T10" fmla="*/ 158 w 233"/>
                <a:gd name="T11" fmla="*/ 0 h 168"/>
                <a:gd name="T12" fmla="*/ 74 w 233"/>
                <a:gd name="T13" fmla="*/ 0 h 168"/>
                <a:gd name="T14" fmla="*/ 0 w 233"/>
                <a:gd name="T15" fmla="*/ 0 h 168"/>
                <a:gd name="T16" fmla="*/ 0 w 233"/>
                <a:gd name="T17"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 h="168">
                  <a:moveTo>
                    <a:pt x="0" y="168"/>
                  </a:moveTo>
                  <a:cubicBezTo>
                    <a:pt x="118" y="168"/>
                    <a:pt x="118" y="168"/>
                    <a:pt x="118" y="168"/>
                  </a:cubicBezTo>
                  <a:cubicBezTo>
                    <a:pt x="119" y="168"/>
                    <a:pt x="119" y="168"/>
                    <a:pt x="119" y="168"/>
                  </a:cubicBezTo>
                  <a:cubicBezTo>
                    <a:pt x="207" y="163"/>
                    <a:pt x="233" y="90"/>
                    <a:pt x="233" y="0"/>
                  </a:cubicBezTo>
                  <a:cubicBezTo>
                    <a:pt x="225" y="0"/>
                    <a:pt x="225" y="0"/>
                    <a:pt x="225" y="0"/>
                  </a:cubicBezTo>
                  <a:cubicBezTo>
                    <a:pt x="158" y="0"/>
                    <a:pt x="158" y="0"/>
                    <a:pt x="158" y="0"/>
                  </a:cubicBezTo>
                  <a:cubicBezTo>
                    <a:pt x="74" y="0"/>
                    <a:pt x="74" y="0"/>
                    <a:pt x="74" y="0"/>
                  </a:cubicBezTo>
                  <a:cubicBezTo>
                    <a:pt x="0" y="0"/>
                    <a:pt x="0" y="0"/>
                    <a:pt x="0" y="0"/>
                  </a:cubicBezTo>
                  <a:cubicBezTo>
                    <a:pt x="0" y="168"/>
                    <a:pt x="0" y="168"/>
                    <a:pt x="0" y="168"/>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5" name="Oval 30"/>
            <p:cNvSpPr>
              <a:spLocks noChangeArrowheads="1"/>
            </p:cNvSpPr>
            <p:nvPr/>
          </p:nvSpPr>
          <p:spPr bwMode="auto">
            <a:xfrm>
              <a:off x="8405813" y="3549650"/>
              <a:ext cx="36513" cy="34925"/>
            </a:xfrm>
            <a:prstGeom prst="ellipse">
              <a:avLst/>
            </a:pr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6" name="Freeform 31"/>
            <p:cNvSpPr>
              <a:spLocks/>
            </p:cNvSpPr>
            <p:nvPr/>
          </p:nvSpPr>
          <p:spPr bwMode="auto">
            <a:xfrm>
              <a:off x="8583613" y="887413"/>
              <a:ext cx="1431925" cy="754062"/>
            </a:xfrm>
            <a:custGeom>
              <a:avLst/>
              <a:gdLst>
                <a:gd name="T0" fmla="*/ 145 w 550"/>
                <a:gd name="T1" fmla="*/ 0 h 290"/>
                <a:gd name="T2" fmla="*/ 0 w 550"/>
                <a:gd name="T3" fmla="*/ 145 h 290"/>
                <a:gd name="T4" fmla="*/ 145 w 550"/>
                <a:gd name="T5" fmla="*/ 290 h 290"/>
                <a:gd name="T6" fmla="*/ 550 w 550"/>
                <a:gd name="T7" fmla="*/ 290 h 290"/>
                <a:gd name="T8" fmla="*/ 162 w 550"/>
                <a:gd name="T9" fmla="*/ 1 h 290"/>
                <a:gd name="T10" fmla="*/ 162 w 550"/>
                <a:gd name="T11" fmla="*/ 1 h 290"/>
                <a:gd name="T12" fmla="*/ 162 w 550"/>
                <a:gd name="T13" fmla="*/ 1 h 290"/>
                <a:gd name="T14" fmla="*/ 145 w 550"/>
                <a:gd name="T15" fmla="*/ 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0" h="290">
                  <a:moveTo>
                    <a:pt x="145" y="0"/>
                  </a:moveTo>
                  <a:cubicBezTo>
                    <a:pt x="65" y="0"/>
                    <a:pt x="0" y="65"/>
                    <a:pt x="0" y="145"/>
                  </a:cubicBezTo>
                  <a:cubicBezTo>
                    <a:pt x="0" y="225"/>
                    <a:pt x="65" y="290"/>
                    <a:pt x="145" y="290"/>
                  </a:cubicBezTo>
                  <a:cubicBezTo>
                    <a:pt x="550" y="290"/>
                    <a:pt x="550" y="290"/>
                    <a:pt x="550" y="290"/>
                  </a:cubicBezTo>
                  <a:cubicBezTo>
                    <a:pt x="162" y="1"/>
                    <a:pt x="162" y="1"/>
                    <a:pt x="162" y="1"/>
                  </a:cubicBezTo>
                  <a:cubicBezTo>
                    <a:pt x="162" y="1"/>
                    <a:pt x="162" y="1"/>
                    <a:pt x="162" y="1"/>
                  </a:cubicBezTo>
                  <a:cubicBezTo>
                    <a:pt x="162" y="1"/>
                    <a:pt x="162" y="1"/>
                    <a:pt x="162" y="1"/>
                  </a:cubicBezTo>
                  <a:cubicBezTo>
                    <a:pt x="156" y="0"/>
                    <a:pt x="151" y="0"/>
                    <a:pt x="145" y="0"/>
                  </a:cubicBezTo>
                </a:path>
              </a:pathLst>
            </a:custGeom>
            <a:solidFill>
              <a:srgbClr val="D5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7" name="Freeform 32"/>
            <p:cNvSpPr>
              <a:spLocks/>
            </p:cNvSpPr>
            <p:nvPr/>
          </p:nvSpPr>
          <p:spPr bwMode="auto">
            <a:xfrm>
              <a:off x="8786813" y="1511300"/>
              <a:ext cx="911225" cy="2790825"/>
            </a:xfrm>
            <a:custGeom>
              <a:avLst/>
              <a:gdLst>
                <a:gd name="T0" fmla="*/ 17 w 350"/>
                <a:gd name="T1" fmla="*/ 1073 h 1073"/>
                <a:gd name="T2" fmla="*/ 0 w 350"/>
                <a:gd name="T3" fmla="*/ 1072 h 1073"/>
                <a:gd name="T4" fmla="*/ 11 w 350"/>
                <a:gd name="T5" fmla="*/ 1009 h 1073"/>
                <a:gd name="T6" fmla="*/ 10 w 350"/>
                <a:gd name="T7" fmla="*/ 1009 h 1073"/>
                <a:gd name="T8" fmla="*/ 123 w 350"/>
                <a:gd name="T9" fmla="*/ 961 h 1073"/>
                <a:gd name="T10" fmla="*/ 246 w 350"/>
                <a:gd name="T11" fmla="*/ 692 h 1073"/>
                <a:gd name="T12" fmla="*/ 259 w 350"/>
                <a:gd name="T13" fmla="*/ 6 h 1073"/>
                <a:gd name="T14" fmla="*/ 323 w 350"/>
                <a:gd name="T15" fmla="*/ 0 h 1073"/>
                <a:gd name="T16" fmla="*/ 308 w 350"/>
                <a:gd name="T17" fmla="*/ 709 h 1073"/>
                <a:gd name="T18" fmla="*/ 164 w 350"/>
                <a:gd name="T19" fmla="*/ 1010 h 1073"/>
                <a:gd name="T20" fmla="*/ 17 w 350"/>
                <a:gd name="T21" fmla="*/ 1073 h 1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073">
                  <a:moveTo>
                    <a:pt x="17" y="1073"/>
                  </a:moveTo>
                  <a:cubicBezTo>
                    <a:pt x="7" y="1073"/>
                    <a:pt x="1" y="1072"/>
                    <a:pt x="0" y="1072"/>
                  </a:cubicBezTo>
                  <a:cubicBezTo>
                    <a:pt x="11" y="1009"/>
                    <a:pt x="11" y="1009"/>
                    <a:pt x="11" y="1009"/>
                  </a:cubicBezTo>
                  <a:cubicBezTo>
                    <a:pt x="10" y="1009"/>
                    <a:pt x="10" y="1009"/>
                    <a:pt x="10" y="1009"/>
                  </a:cubicBezTo>
                  <a:cubicBezTo>
                    <a:pt x="13" y="1009"/>
                    <a:pt x="65" y="1016"/>
                    <a:pt x="123" y="961"/>
                  </a:cubicBezTo>
                  <a:cubicBezTo>
                    <a:pt x="179" y="908"/>
                    <a:pt x="220" y="818"/>
                    <a:pt x="246" y="692"/>
                  </a:cubicBezTo>
                  <a:cubicBezTo>
                    <a:pt x="281" y="522"/>
                    <a:pt x="285" y="291"/>
                    <a:pt x="259" y="6"/>
                  </a:cubicBezTo>
                  <a:cubicBezTo>
                    <a:pt x="323" y="0"/>
                    <a:pt x="323" y="0"/>
                    <a:pt x="323" y="0"/>
                  </a:cubicBezTo>
                  <a:cubicBezTo>
                    <a:pt x="350" y="294"/>
                    <a:pt x="345" y="532"/>
                    <a:pt x="308" y="709"/>
                  </a:cubicBezTo>
                  <a:cubicBezTo>
                    <a:pt x="279" y="848"/>
                    <a:pt x="231" y="949"/>
                    <a:pt x="164" y="1010"/>
                  </a:cubicBezTo>
                  <a:cubicBezTo>
                    <a:pt x="105" y="1065"/>
                    <a:pt x="46" y="1073"/>
                    <a:pt x="17" y="1073"/>
                  </a:cubicBezTo>
                  <a:close/>
                </a:path>
              </a:pathLst>
            </a:custGeom>
            <a:solidFill>
              <a:srgbClr val="ED1C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8" name="Freeform 33"/>
            <p:cNvSpPr>
              <a:spLocks/>
            </p:cNvSpPr>
            <p:nvPr/>
          </p:nvSpPr>
          <p:spPr bwMode="auto">
            <a:xfrm>
              <a:off x="9450388" y="1343025"/>
              <a:ext cx="176213" cy="184150"/>
            </a:xfrm>
            <a:custGeom>
              <a:avLst/>
              <a:gdLst>
                <a:gd name="T0" fmla="*/ 65 w 68"/>
                <a:gd name="T1" fmla="*/ 32 h 71"/>
                <a:gd name="T2" fmla="*/ 65 w 68"/>
                <a:gd name="T3" fmla="*/ 31 h 71"/>
                <a:gd name="T4" fmla="*/ 30 w 68"/>
                <a:gd name="T5" fmla="*/ 2 h 71"/>
                <a:gd name="T6" fmla="*/ 1 w 68"/>
                <a:gd name="T7" fmla="*/ 37 h 71"/>
                <a:gd name="T8" fmla="*/ 2 w 68"/>
                <a:gd name="T9" fmla="*/ 38 h 71"/>
                <a:gd name="T10" fmla="*/ 2 w 68"/>
                <a:gd name="T11" fmla="*/ 38 h 71"/>
                <a:gd name="T12" fmla="*/ 5 w 68"/>
                <a:gd name="T13" fmla="*/ 71 h 71"/>
                <a:gd name="T14" fmla="*/ 68 w 68"/>
                <a:gd name="T15" fmla="*/ 65 h 71"/>
                <a:gd name="T16" fmla="*/ 65 w 68"/>
                <a:gd name="T17"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71">
                  <a:moveTo>
                    <a:pt x="65" y="32"/>
                  </a:moveTo>
                  <a:cubicBezTo>
                    <a:pt x="65" y="32"/>
                    <a:pt x="65" y="32"/>
                    <a:pt x="65" y="31"/>
                  </a:cubicBezTo>
                  <a:cubicBezTo>
                    <a:pt x="63" y="13"/>
                    <a:pt x="48" y="0"/>
                    <a:pt x="30" y="2"/>
                  </a:cubicBezTo>
                  <a:cubicBezTo>
                    <a:pt x="13" y="3"/>
                    <a:pt x="0" y="19"/>
                    <a:pt x="1" y="37"/>
                  </a:cubicBezTo>
                  <a:cubicBezTo>
                    <a:pt x="2" y="37"/>
                    <a:pt x="2" y="38"/>
                    <a:pt x="2" y="38"/>
                  </a:cubicBezTo>
                  <a:cubicBezTo>
                    <a:pt x="2" y="38"/>
                    <a:pt x="2" y="38"/>
                    <a:pt x="2" y="38"/>
                  </a:cubicBezTo>
                  <a:cubicBezTo>
                    <a:pt x="5" y="71"/>
                    <a:pt x="5" y="71"/>
                    <a:pt x="5" y="71"/>
                  </a:cubicBezTo>
                  <a:cubicBezTo>
                    <a:pt x="68" y="65"/>
                    <a:pt x="68" y="65"/>
                    <a:pt x="68" y="65"/>
                  </a:cubicBezTo>
                  <a:cubicBezTo>
                    <a:pt x="65" y="32"/>
                    <a:pt x="65" y="32"/>
                    <a:pt x="65" y="3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39" name="Freeform 34"/>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0" name="Freeform 35"/>
            <p:cNvSpPr>
              <a:spLocks/>
            </p:cNvSpPr>
            <p:nvPr/>
          </p:nvSpPr>
          <p:spPr bwMode="auto">
            <a:xfrm>
              <a:off x="8562975" y="6526213"/>
              <a:ext cx="444500" cy="247650"/>
            </a:xfrm>
            <a:custGeom>
              <a:avLst/>
              <a:gdLst>
                <a:gd name="T0" fmla="*/ 280 w 280"/>
                <a:gd name="T1" fmla="*/ 120 h 156"/>
                <a:gd name="T2" fmla="*/ 159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59"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1" name="Rectangle 36"/>
            <p:cNvSpPr>
              <a:spLocks noChangeArrowheads="1"/>
            </p:cNvSpPr>
            <p:nvPr/>
          </p:nvSpPr>
          <p:spPr bwMode="auto">
            <a:xfrm>
              <a:off x="9136063" y="5461000"/>
              <a:ext cx="252413" cy="106521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2" name="Rectangle 37"/>
            <p:cNvSpPr>
              <a:spLocks noChangeArrowheads="1"/>
            </p:cNvSpPr>
            <p:nvPr/>
          </p:nvSpPr>
          <p:spPr bwMode="auto">
            <a:xfrm>
              <a:off x="9136063" y="5461000"/>
              <a:ext cx="252413"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3" name="Rectangle 38"/>
            <p:cNvSpPr>
              <a:spLocks noChangeArrowheads="1"/>
            </p:cNvSpPr>
            <p:nvPr/>
          </p:nvSpPr>
          <p:spPr bwMode="auto">
            <a:xfrm>
              <a:off x="8562975" y="5416550"/>
              <a:ext cx="249238" cy="1109662"/>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4" name="Rectangle 39"/>
            <p:cNvSpPr>
              <a:spLocks noChangeArrowheads="1"/>
            </p:cNvSpPr>
            <p:nvPr/>
          </p:nvSpPr>
          <p:spPr bwMode="auto">
            <a:xfrm>
              <a:off x="8562975" y="5416550"/>
              <a:ext cx="249238"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5" name="Rectangle 40"/>
            <p:cNvSpPr>
              <a:spLocks noChangeArrowheads="1"/>
            </p:cNvSpPr>
            <p:nvPr/>
          </p:nvSpPr>
          <p:spPr bwMode="auto">
            <a:xfrm>
              <a:off x="8299450" y="5419725"/>
              <a:ext cx="1089025" cy="249237"/>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6" name="Rectangle 41"/>
            <p:cNvSpPr>
              <a:spLocks noChangeArrowheads="1"/>
            </p:cNvSpPr>
            <p:nvPr/>
          </p:nvSpPr>
          <p:spPr bwMode="auto">
            <a:xfrm>
              <a:off x="8299450" y="5419725"/>
              <a:ext cx="1089025"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7" name="Freeform 42"/>
            <p:cNvSpPr>
              <a:spLocks/>
            </p:cNvSpPr>
            <p:nvPr/>
          </p:nvSpPr>
          <p:spPr bwMode="auto">
            <a:xfrm>
              <a:off x="8183563" y="1798638"/>
              <a:ext cx="628650" cy="376237"/>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8" name="Freeform 43"/>
            <p:cNvSpPr>
              <a:spLocks/>
            </p:cNvSpPr>
            <p:nvPr/>
          </p:nvSpPr>
          <p:spPr bwMode="auto">
            <a:xfrm>
              <a:off x="10671175" y="617538"/>
              <a:ext cx="546100" cy="317500"/>
            </a:xfrm>
            <a:custGeom>
              <a:avLst/>
              <a:gdLst>
                <a:gd name="T0" fmla="*/ 21 w 210"/>
                <a:gd name="T1" fmla="*/ 61 h 122"/>
                <a:gd name="T2" fmla="*/ 56 w 210"/>
                <a:gd name="T3" fmla="*/ 35 h 122"/>
                <a:gd name="T4" fmla="*/ 56 w 210"/>
                <a:gd name="T5" fmla="*/ 35 h 122"/>
                <a:gd name="T6" fmla="*/ 56 w 210"/>
                <a:gd name="T7" fmla="*/ 35 h 122"/>
                <a:gd name="T8" fmla="*/ 91 w 210"/>
                <a:gd name="T9" fmla="*/ 0 h 122"/>
                <a:gd name="T10" fmla="*/ 123 w 210"/>
                <a:gd name="T11" fmla="*/ 18 h 122"/>
                <a:gd name="T12" fmla="*/ 134 w 210"/>
                <a:gd name="T13" fmla="*/ 16 h 122"/>
                <a:gd name="T14" fmla="*/ 167 w 210"/>
                <a:gd name="T15" fmla="*/ 49 h 122"/>
                <a:gd name="T16" fmla="*/ 167 w 210"/>
                <a:gd name="T17" fmla="*/ 49 h 122"/>
                <a:gd name="T18" fmla="*/ 172 w 210"/>
                <a:gd name="T19" fmla="*/ 49 h 122"/>
                <a:gd name="T20" fmla="*/ 210 w 210"/>
                <a:gd name="T21" fmla="*/ 85 h 122"/>
                <a:gd name="T22" fmla="*/ 172 w 210"/>
                <a:gd name="T23" fmla="*/ 122 h 122"/>
                <a:gd name="T24" fmla="*/ 33 w 210"/>
                <a:gd name="T25" fmla="*/ 122 h 122"/>
                <a:gd name="T26" fmla="*/ 0 w 210"/>
                <a:gd name="T27" fmla="*/ 90 h 122"/>
                <a:gd name="T28" fmla="*/ 21 w 210"/>
                <a:gd name="T29" fmla="*/ 6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10" h="122">
                  <a:moveTo>
                    <a:pt x="21" y="61"/>
                  </a:moveTo>
                  <a:cubicBezTo>
                    <a:pt x="25" y="46"/>
                    <a:pt x="39" y="35"/>
                    <a:pt x="56" y="35"/>
                  </a:cubicBezTo>
                  <a:cubicBezTo>
                    <a:pt x="56" y="35"/>
                    <a:pt x="56" y="35"/>
                    <a:pt x="56" y="35"/>
                  </a:cubicBezTo>
                  <a:cubicBezTo>
                    <a:pt x="56" y="35"/>
                    <a:pt x="56" y="35"/>
                    <a:pt x="56" y="35"/>
                  </a:cubicBezTo>
                  <a:cubicBezTo>
                    <a:pt x="56" y="16"/>
                    <a:pt x="72" y="0"/>
                    <a:pt x="91" y="0"/>
                  </a:cubicBezTo>
                  <a:cubicBezTo>
                    <a:pt x="105" y="0"/>
                    <a:pt x="117" y="8"/>
                    <a:pt x="123" y="18"/>
                  </a:cubicBezTo>
                  <a:cubicBezTo>
                    <a:pt x="126" y="17"/>
                    <a:pt x="130" y="16"/>
                    <a:pt x="134" y="16"/>
                  </a:cubicBezTo>
                  <a:cubicBezTo>
                    <a:pt x="152" y="16"/>
                    <a:pt x="167" y="31"/>
                    <a:pt x="167" y="49"/>
                  </a:cubicBezTo>
                  <a:cubicBezTo>
                    <a:pt x="167" y="49"/>
                    <a:pt x="167" y="49"/>
                    <a:pt x="167" y="49"/>
                  </a:cubicBezTo>
                  <a:cubicBezTo>
                    <a:pt x="169" y="49"/>
                    <a:pt x="170" y="49"/>
                    <a:pt x="172" y="49"/>
                  </a:cubicBezTo>
                  <a:cubicBezTo>
                    <a:pt x="193" y="49"/>
                    <a:pt x="210" y="65"/>
                    <a:pt x="210" y="85"/>
                  </a:cubicBezTo>
                  <a:cubicBezTo>
                    <a:pt x="210" y="106"/>
                    <a:pt x="193" y="122"/>
                    <a:pt x="172" y="122"/>
                  </a:cubicBezTo>
                  <a:cubicBezTo>
                    <a:pt x="33" y="122"/>
                    <a:pt x="33" y="122"/>
                    <a:pt x="33" y="122"/>
                  </a:cubicBezTo>
                  <a:cubicBezTo>
                    <a:pt x="15" y="122"/>
                    <a:pt x="0" y="108"/>
                    <a:pt x="0" y="90"/>
                  </a:cubicBezTo>
                  <a:cubicBezTo>
                    <a:pt x="0" y="77"/>
                    <a:pt x="9" y="65"/>
                    <a:pt x="21" y="61"/>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49" name="Freeform 44"/>
            <p:cNvSpPr>
              <a:spLocks/>
            </p:cNvSpPr>
            <p:nvPr/>
          </p:nvSpPr>
          <p:spPr bwMode="auto">
            <a:xfrm>
              <a:off x="9077325" y="4816475"/>
              <a:ext cx="217488" cy="212725"/>
            </a:xfrm>
            <a:custGeom>
              <a:avLst/>
              <a:gdLst>
                <a:gd name="T0" fmla="*/ 29 w 83"/>
                <a:gd name="T1" fmla="*/ 72 h 82"/>
                <a:gd name="T2" fmla="*/ 30 w 83"/>
                <a:gd name="T3" fmla="*/ 73 h 82"/>
                <a:gd name="T4" fmla="*/ 74 w 83"/>
                <a:gd name="T5" fmla="*/ 62 h 82"/>
                <a:gd name="T6" fmla="*/ 63 w 83"/>
                <a:gd name="T7" fmla="*/ 18 h 82"/>
                <a:gd name="T8" fmla="*/ 62 w 83"/>
                <a:gd name="T9" fmla="*/ 17 h 82"/>
                <a:gd name="T10" fmla="*/ 62 w 83"/>
                <a:gd name="T11" fmla="*/ 17 h 82"/>
                <a:gd name="T12" fmla="*/ 33 w 83"/>
                <a:gd name="T13" fmla="*/ 0 h 82"/>
                <a:gd name="T14" fmla="*/ 0 w 83"/>
                <a:gd name="T15" fmla="*/ 55 h 82"/>
                <a:gd name="T16" fmla="*/ 29 w 83"/>
                <a:gd name="T17" fmla="*/ 7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 h="82">
                  <a:moveTo>
                    <a:pt x="29" y="72"/>
                  </a:moveTo>
                  <a:cubicBezTo>
                    <a:pt x="29" y="72"/>
                    <a:pt x="30" y="73"/>
                    <a:pt x="30" y="73"/>
                  </a:cubicBezTo>
                  <a:cubicBezTo>
                    <a:pt x="46" y="82"/>
                    <a:pt x="65" y="77"/>
                    <a:pt x="74" y="62"/>
                  </a:cubicBezTo>
                  <a:cubicBezTo>
                    <a:pt x="83" y="47"/>
                    <a:pt x="78" y="27"/>
                    <a:pt x="63" y="18"/>
                  </a:cubicBezTo>
                  <a:cubicBezTo>
                    <a:pt x="62" y="18"/>
                    <a:pt x="62" y="18"/>
                    <a:pt x="62" y="17"/>
                  </a:cubicBezTo>
                  <a:cubicBezTo>
                    <a:pt x="62" y="17"/>
                    <a:pt x="62" y="17"/>
                    <a:pt x="62" y="17"/>
                  </a:cubicBezTo>
                  <a:cubicBezTo>
                    <a:pt x="33" y="0"/>
                    <a:pt x="33" y="0"/>
                    <a:pt x="33" y="0"/>
                  </a:cubicBezTo>
                  <a:cubicBezTo>
                    <a:pt x="0" y="55"/>
                    <a:pt x="0" y="55"/>
                    <a:pt x="0" y="55"/>
                  </a:cubicBezTo>
                  <a:cubicBezTo>
                    <a:pt x="29" y="72"/>
                    <a:pt x="29" y="72"/>
                    <a:pt x="29" y="72"/>
                  </a:cubicBezTo>
                  <a:close/>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0" name="Rectangle 45"/>
            <p:cNvSpPr>
              <a:spLocks noChangeArrowheads="1"/>
            </p:cNvSpPr>
            <p:nvPr/>
          </p:nvSpPr>
          <p:spPr bwMode="auto">
            <a:xfrm>
              <a:off x="7880350" y="4425950"/>
              <a:ext cx="1017588" cy="139858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1" name="Rectangle 46"/>
            <p:cNvSpPr>
              <a:spLocks noChangeArrowheads="1"/>
            </p:cNvSpPr>
            <p:nvPr/>
          </p:nvSpPr>
          <p:spPr bwMode="auto">
            <a:xfrm>
              <a:off x="7880350" y="4425950"/>
              <a:ext cx="1017588" cy="1398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2" name="Rectangle 47"/>
            <p:cNvSpPr>
              <a:spLocks noChangeArrowheads="1"/>
            </p:cNvSpPr>
            <p:nvPr/>
          </p:nvSpPr>
          <p:spPr bwMode="auto">
            <a:xfrm>
              <a:off x="7880350" y="5684838"/>
              <a:ext cx="179388"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3" name="Rectangle 48"/>
            <p:cNvSpPr>
              <a:spLocks noChangeArrowheads="1"/>
            </p:cNvSpPr>
            <p:nvPr/>
          </p:nvSpPr>
          <p:spPr bwMode="auto">
            <a:xfrm>
              <a:off x="7880350" y="5684838"/>
              <a:ext cx="1793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4" name="Freeform 49"/>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close/>
                </a:path>
              </a:pathLst>
            </a:custGeom>
            <a:solidFill>
              <a:srgbClr val="00418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5" name="Freeform 50"/>
            <p:cNvSpPr>
              <a:spLocks/>
            </p:cNvSpPr>
            <p:nvPr/>
          </p:nvSpPr>
          <p:spPr bwMode="auto">
            <a:xfrm>
              <a:off x="9136063" y="6526213"/>
              <a:ext cx="444500" cy="247650"/>
            </a:xfrm>
            <a:custGeom>
              <a:avLst/>
              <a:gdLst>
                <a:gd name="T0" fmla="*/ 280 w 280"/>
                <a:gd name="T1" fmla="*/ 120 h 156"/>
                <a:gd name="T2" fmla="*/ 160 w 280"/>
                <a:gd name="T3" fmla="*/ 0 h 156"/>
                <a:gd name="T4" fmla="*/ 0 w 280"/>
                <a:gd name="T5" fmla="*/ 0 h 156"/>
                <a:gd name="T6" fmla="*/ 0 w 280"/>
                <a:gd name="T7" fmla="*/ 156 h 156"/>
                <a:gd name="T8" fmla="*/ 280 w 280"/>
                <a:gd name="T9" fmla="*/ 156 h 156"/>
                <a:gd name="T10" fmla="*/ 280 w 280"/>
                <a:gd name="T11" fmla="*/ 120 h 156"/>
              </a:gdLst>
              <a:ahLst/>
              <a:cxnLst>
                <a:cxn ang="0">
                  <a:pos x="T0" y="T1"/>
                </a:cxn>
                <a:cxn ang="0">
                  <a:pos x="T2" y="T3"/>
                </a:cxn>
                <a:cxn ang="0">
                  <a:pos x="T4" y="T5"/>
                </a:cxn>
                <a:cxn ang="0">
                  <a:pos x="T6" y="T7"/>
                </a:cxn>
                <a:cxn ang="0">
                  <a:pos x="T8" y="T9"/>
                </a:cxn>
                <a:cxn ang="0">
                  <a:pos x="T10" y="T11"/>
                </a:cxn>
              </a:cxnLst>
              <a:rect l="0" t="0" r="r" b="b"/>
              <a:pathLst>
                <a:path w="280" h="156">
                  <a:moveTo>
                    <a:pt x="280" y="120"/>
                  </a:moveTo>
                  <a:lnTo>
                    <a:pt x="160" y="0"/>
                  </a:lnTo>
                  <a:lnTo>
                    <a:pt x="0" y="0"/>
                  </a:lnTo>
                  <a:lnTo>
                    <a:pt x="0" y="156"/>
                  </a:lnTo>
                  <a:lnTo>
                    <a:pt x="280" y="156"/>
                  </a:lnTo>
                  <a:lnTo>
                    <a:pt x="280" y="1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6" name="Rectangle 51"/>
            <p:cNvSpPr>
              <a:spLocks noChangeArrowheads="1"/>
            </p:cNvSpPr>
            <p:nvPr/>
          </p:nvSpPr>
          <p:spPr bwMode="auto">
            <a:xfrm>
              <a:off x="8721725" y="5684838"/>
              <a:ext cx="176213"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7" name="Rectangle 52"/>
            <p:cNvSpPr>
              <a:spLocks noChangeArrowheads="1"/>
            </p:cNvSpPr>
            <p:nvPr/>
          </p:nvSpPr>
          <p:spPr bwMode="auto">
            <a:xfrm>
              <a:off x="8721725" y="5684838"/>
              <a:ext cx="17621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8" name="Rectangle 53"/>
            <p:cNvSpPr>
              <a:spLocks noChangeArrowheads="1"/>
            </p:cNvSpPr>
            <p:nvPr/>
          </p:nvSpPr>
          <p:spPr bwMode="auto">
            <a:xfrm>
              <a:off x="82835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59" name="Rectangle 54"/>
            <p:cNvSpPr>
              <a:spLocks noChangeArrowheads="1"/>
            </p:cNvSpPr>
            <p:nvPr/>
          </p:nvSpPr>
          <p:spPr bwMode="auto">
            <a:xfrm>
              <a:off x="82835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60" name="Rectangle 55"/>
            <p:cNvSpPr>
              <a:spLocks noChangeArrowheads="1"/>
            </p:cNvSpPr>
            <p:nvPr/>
          </p:nvSpPr>
          <p:spPr bwMode="auto">
            <a:xfrm>
              <a:off x="9121775" y="5684838"/>
              <a:ext cx="177800" cy="1089025"/>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61" name="Rectangle 56"/>
            <p:cNvSpPr>
              <a:spLocks noChangeArrowheads="1"/>
            </p:cNvSpPr>
            <p:nvPr/>
          </p:nvSpPr>
          <p:spPr bwMode="auto">
            <a:xfrm>
              <a:off x="9121775" y="5684838"/>
              <a:ext cx="177800"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62" name="Rectangle 57"/>
            <p:cNvSpPr>
              <a:spLocks noChangeArrowheads="1"/>
            </p:cNvSpPr>
            <p:nvPr/>
          </p:nvSpPr>
          <p:spPr bwMode="auto">
            <a:xfrm>
              <a:off x="8604250" y="5664200"/>
              <a:ext cx="695325" cy="160337"/>
            </a:xfrm>
            <a:prstGeom prst="rect">
              <a:avLst/>
            </a:prstGeom>
            <a:solidFill>
              <a:srgbClr val="662D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63" name="Rectangle 58"/>
            <p:cNvSpPr>
              <a:spLocks noChangeArrowheads="1"/>
            </p:cNvSpPr>
            <p:nvPr/>
          </p:nvSpPr>
          <p:spPr bwMode="auto">
            <a:xfrm>
              <a:off x="8604250" y="5664200"/>
              <a:ext cx="69532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64" name="Freeform 59"/>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65" name="Freeform 60"/>
            <p:cNvSpPr>
              <a:spLocks/>
            </p:cNvSpPr>
            <p:nvPr/>
          </p:nvSpPr>
          <p:spPr bwMode="auto">
            <a:xfrm>
              <a:off x="8810625" y="4425950"/>
              <a:ext cx="87313" cy="1238250"/>
            </a:xfrm>
            <a:custGeom>
              <a:avLst/>
              <a:gdLst>
                <a:gd name="T0" fmla="*/ 55 w 55"/>
                <a:gd name="T1" fmla="*/ 0 h 780"/>
                <a:gd name="T2" fmla="*/ 0 w 55"/>
                <a:gd name="T3" fmla="*/ 0 h 780"/>
                <a:gd name="T4" fmla="*/ 0 w 55"/>
                <a:gd name="T5" fmla="*/ 624 h 780"/>
                <a:gd name="T6" fmla="*/ 0 w 55"/>
                <a:gd name="T7" fmla="*/ 780 h 780"/>
                <a:gd name="T8" fmla="*/ 55 w 55"/>
                <a:gd name="T9" fmla="*/ 780 h 780"/>
                <a:gd name="T10" fmla="*/ 55 w 55"/>
                <a:gd name="T11" fmla="*/ 626 h 780"/>
                <a:gd name="T12" fmla="*/ 55 w 55"/>
                <a:gd name="T13" fmla="*/ 0 h 780"/>
              </a:gdLst>
              <a:ahLst/>
              <a:cxnLst>
                <a:cxn ang="0">
                  <a:pos x="T0" y="T1"/>
                </a:cxn>
                <a:cxn ang="0">
                  <a:pos x="T2" y="T3"/>
                </a:cxn>
                <a:cxn ang="0">
                  <a:pos x="T4" y="T5"/>
                </a:cxn>
                <a:cxn ang="0">
                  <a:pos x="T6" y="T7"/>
                </a:cxn>
                <a:cxn ang="0">
                  <a:pos x="T8" y="T9"/>
                </a:cxn>
                <a:cxn ang="0">
                  <a:pos x="T10" y="T11"/>
                </a:cxn>
                <a:cxn ang="0">
                  <a:pos x="T12" y="T13"/>
                </a:cxn>
              </a:cxnLst>
              <a:rect l="0" t="0" r="r" b="b"/>
              <a:pathLst>
                <a:path w="55" h="780">
                  <a:moveTo>
                    <a:pt x="55" y="0"/>
                  </a:moveTo>
                  <a:lnTo>
                    <a:pt x="0" y="0"/>
                  </a:lnTo>
                  <a:lnTo>
                    <a:pt x="0" y="624"/>
                  </a:lnTo>
                  <a:lnTo>
                    <a:pt x="0" y="780"/>
                  </a:lnTo>
                  <a:lnTo>
                    <a:pt x="55" y="780"/>
                  </a:lnTo>
                  <a:lnTo>
                    <a:pt x="55" y="626"/>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66" name="Freeform 61"/>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67" name="Freeform 62"/>
            <p:cNvSpPr>
              <a:spLocks/>
            </p:cNvSpPr>
            <p:nvPr/>
          </p:nvSpPr>
          <p:spPr bwMode="auto">
            <a:xfrm>
              <a:off x="8810625" y="5824538"/>
              <a:ext cx="87313" cy="949325"/>
            </a:xfrm>
            <a:custGeom>
              <a:avLst/>
              <a:gdLst>
                <a:gd name="T0" fmla="*/ 55 w 55"/>
                <a:gd name="T1" fmla="*/ 0 h 598"/>
                <a:gd name="T2" fmla="*/ 0 w 55"/>
                <a:gd name="T3" fmla="*/ 0 h 598"/>
                <a:gd name="T4" fmla="*/ 0 w 55"/>
                <a:gd name="T5" fmla="*/ 598 h 598"/>
                <a:gd name="T6" fmla="*/ 55 w 55"/>
                <a:gd name="T7" fmla="*/ 598 h 598"/>
                <a:gd name="T8" fmla="*/ 55 w 55"/>
                <a:gd name="T9" fmla="*/ 495 h 598"/>
                <a:gd name="T10" fmla="*/ 55 w 55"/>
                <a:gd name="T11" fmla="*/ 464 h 598"/>
                <a:gd name="T12" fmla="*/ 55 w 55"/>
                <a:gd name="T13" fmla="*/ 0 h 598"/>
              </a:gdLst>
              <a:ahLst/>
              <a:cxnLst>
                <a:cxn ang="0">
                  <a:pos x="T0" y="T1"/>
                </a:cxn>
                <a:cxn ang="0">
                  <a:pos x="T2" y="T3"/>
                </a:cxn>
                <a:cxn ang="0">
                  <a:pos x="T4" y="T5"/>
                </a:cxn>
                <a:cxn ang="0">
                  <a:pos x="T6" y="T7"/>
                </a:cxn>
                <a:cxn ang="0">
                  <a:pos x="T8" y="T9"/>
                </a:cxn>
                <a:cxn ang="0">
                  <a:pos x="T10" y="T11"/>
                </a:cxn>
                <a:cxn ang="0">
                  <a:pos x="T12" y="T13"/>
                </a:cxn>
              </a:cxnLst>
              <a:rect l="0" t="0" r="r" b="b"/>
              <a:pathLst>
                <a:path w="55" h="598">
                  <a:moveTo>
                    <a:pt x="55" y="0"/>
                  </a:moveTo>
                  <a:lnTo>
                    <a:pt x="0" y="0"/>
                  </a:lnTo>
                  <a:lnTo>
                    <a:pt x="0" y="598"/>
                  </a:lnTo>
                  <a:lnTo>
                    <a:pt x="55" y="598"/>
                  </a:lnTo>
                  <a:lnTo>
                    <a:pt x="55" y="495"/>
                  </a:lnTo>
                  <a:lnTo>
                    <a:pt x="55" y="464"/>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68" name="Freeform 63"/>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close/>
                </a:path>
              </a:pathLst>
            </a:custGeom>
            <a:solidFill>
              <a:srgbClr val="5B2D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69" name="Freeform 64"/>
            <p:cNvSpPr>
              <a:spLocks/>
            </p:cNvSpPr>
            <p:nvPr/>
          </p:nvSpPr>
          <p:spPr bwMode="auto">
            <a:xfrm>
              <a:off x="8810625" y="5664200"/>
              <a:ext cx="87313" cy="160337"/>
            </a:xfrm>
            <a:custGeom>
              <a:avLst/>
              <a:gdLst>
                <a:gd name="T0" fmla="*/ 55 w 55"/>
                <a:gd name="T1" fmla="*/ 0 h 101"/>
                <a:gd name="T2" fmla="*/ 55 w 55"/>
                <a:gd name="T3" fmla="*/ 0 h 101"/>
                <a:gd name="T4" fmla="*/ 0 w 55"/>
                <a:gd name="T5" fmla="*/ 0 h 101"/>
                <a:gd name="T6" fmla="*/ 0 w 55"/>
                <a:gd name="T7" fmla="*/ 101 h 101"/>
                <a:gd name="T8" fmla="*/ 55 w 55"/>
                <a:gd name="T9" fmla="*/ 101 h 101"/>
                <a:gd name="T10" fmla="*/ 55 w 55"/>
                <a:gd name="T11" fmla="*/ 0 h 101"/>
              </a:gdLst>
              <a:ahLst/>
              <a:cxnLst>
                <a:cxn ang="0">
                  <a:pos x="T0" y="T1"/>
                </a:cxn>
                <a:cxn ang="0">
                  <a:pos x="T2" y="T3"/>
                </a:cxn>
                <a:cxn ang="0">
                  <a:pos x="T4" y="T5"/>
                </a:cxn>
                <a:cxn ang="0">
                  <a:pos x="T6" y="T7"/>
                </a:cxn>
                <a:cxn ang="0">
                  <a:pos x="T8" y="T9"/>
                </a:cxn>
                <a:cxn ang="0">
                  <a:pos x="T10" y="T11"/>
                </a:cxn>
              </a:cxnLst>
              <a:rect l="0" t="0" r="r" b="b"/>
              <a:pathLst>
                <a:path w="55" h="101">
                  <a:moveTo>
                    <a:pt x="55" y="0"/>
                  </a:moveTo>
                  <a:lnTo>
                    <a:pt x="55" y="0"/>
                  </a:lnTo>
                  <a:lnTo>
                    <a:pt x="0" y="0"/>
                  </a:lnTo>
                  <a:lnTo>
                    <a:pt x="0" y="101"/>
                  </a:lnTo>
                  <a:lnTo>
                    <a:pt x="55" y="101"/>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70" name="Rectangle 65"/>
            <p:cNvSpPr>
              <a:spLocks noChangeArrowheads="1"/>
            </p:cNvSpPr>
            <p:nvPr/>
          </p:nvSpPr>
          <p:spPr bwMode="auto">
            <a:xfrm>
              <a:off x="9121775" y="5824538"/>
              <a:ext cx="88900" cy="949325"/>
            </a:xfrm>
            <a:prstGeom prst="rect">
              <a:avLst/>
            </a:prstGeom>
            <a:solidFill>
              <a:srgbClr val="5B2D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71" name="Rectangle 66"/>
            <p:cNvSpPr>
              <a:spLocks noChangeArrowheads="1"/>
            </p:cNvSpPr>
            <p:nvPr/>
          </p:nvSpPr>
          <p:spPr bwMode="auto">
            <a:xfrm>
              <a:off x="9121775" y="5824538"/>
              <a:ext cx="88900"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72" name="Rectangle 67"/>
            <p:cNvSpPr>
              <a:spLocks noChangeArrowheads="1"/>
            </p:cNvSpPr>
            <p:nvPr/>
          </p:nvSpPr>
          <p:spPr bwMode="auto">
            <a:xfrm>
              <a:off x="9002713" y="5018088"/>
              <a:ext cx="1012825" cy="120650"/>
            </a:xfrm>
            <a:prstGeom prst="rect">
              <a:avLst/>
            </a:prstGeom>
            <a:solidFill>
              <a:srgbClr val="00AE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73" name="Rectangle 68"/>
            <p:cNvSpPr>
              <a:spLocks noChangeArrowheads="1"/>
            </p:cNvSpPr>
            <p:nvPr/>
          </p:nvSpPr>
          <p:spPr bwMode="auto">
            <a:xfrm>
              <a:off x="9002713" y="5018088"/>
              <a:ext cx="1012825"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74" name="Rectangle 69"/>
            <p:cNvSpPr>
              <a:spLocks noChangeArrowheads="1"/>
            </p:cNvSpPr>
            <p:nvPr/>
          </p:nvSpPr>
          <p:spPr bwMode="auto">
            <a:xfrm>
              <a:off x="9585325" y="5018088"/>
              <a:ext cx="430213" cy="120650"/>
            </a:xfrm>
            <a:prstGeom prst="rect">
              <a:avLst/>
            </a:prstGeom>
            <a:solidFill>
              <a:srgbClr val="0090B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75" name="Rectangle 70"/>
            <p:cNvSpPr>
              <a:spLocks noChangeArrowheads="1"/>
            </p:cNvSpPr>
            <p:nvPr/>
          </p:nvSpPr>
          <p:spPr bwMode="auto">
            <a:xfrm>
              <a:off x="9585325" y="5018088"/>
              <a:ext cx="430213" cy="12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76" name="Freeform 71"/>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77" name="Freeform 72"/>
            <p:cNvSpPr>
              <a:spLocks/>
            </p:cNvSpPr>
            <p:nvPr/>
          </p:nvSpPr>
          <p:spPr bwMode="auto">
            <a:xfrm>
              <a:off x="7880350" y="4816475"/>
              <a:ext cx="930275" cy="1008062"/>
            </a:xfrm>
            <a:custGeom>
              <a:avLst/>
              <a:gdLst>
                <a:gd name="T0" fmla="*/ 0 w 586"/>
                <a:gd name="T1" fmla="*/ 0 h 635"/>
                <a:gd name="T2" fmla="*/ 0 w 586"/>
                <a:gd name="T3" fmla="*/ 547 h 635"/>
                <a:gd name="T4" fmla="*/ 113 w 586"/>
                <a:gd name="T5" fmla="*/ 547 h 635"/>
                <a:gd name="T6" fmla="*/ 113 w 586"/>
                <a:gd name="T7" fmla="*/ 635 h 635"/>
                <a:gd name="T8" fmla="*/ 254 w 586"/>
                <a:gd name="T9" fmla="*/ 635 h 635"/>
                <a:gd name="T10" fmla="*/ 254 w 586"/>
                <a:gd name="T11" fmla="*/ 547 h 635"/>
                <a:gd name="T12" fmla="*/ 366 w 586"/>
                <a:gd name="T13" fmla="*/ 547 h 635"/>
                <a:gd name="T14" fmla="*/ 366 w 586"/>
                <a:gd name="T15" fmla="*/ 635 h 635"/>
                <a:gd name="T16" fmla="*/ 456 w 586"/>
                <a:gd name="T17" fmla="*/ 635 h 635"/>
                <a:gd name="T18" fmla="*/ 456 w 586"/>
                <a:gd name="T19" fmla="*/ 534 h 635"/>
                <a:gd name="T20" fmla="*/ 586 w 586"/>
                <a:gd name="T21" fmla="*/ 534 h 635"/>
                <a:gd name="T22" fmla="*/ 586 w 586"/>
                <a:gd name="T23" fmla="*/ 378 h 635"/>
                <a:gd name="T24" fmla="*/ 0 w 586"/>
                <a:gd name="T25" fmla="*/ 0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86" h="635">
                  <a:moveTo>
                    <a:pt x="0" y="0"/>
                  </a:moveTo>
                  <a:lnTo>
                    <a:pt x="0" y="547"/>
                  </a:lnTo>
                  <a:lnTo>
                    <a:pt x="113" y="547"/>
                  </a:lnTo>
                  <a:lnTo>
                    <a:pt x="113" y="635"/>
                  </a:lnTo>
                  <a:lnTo>
                    <a:pt x="254" y="635"/>
                  </a:lnTo>
                  <a:lnTo>
                    <a:pt x="254" y="547"/>
                  </a:lnTo>
                  <a:lnTo>
                    <a:pt x="366" y="547"/>
                  </a:lnTo>
                  <a:lnTo>
                    <a:pt x="366" y="635"/>
                  </a:lnTo>
                  <a:lnTo>
                    <a:pt x="456" y="635"/>
                  </a:lnTo>
                  <a:lnTo>
                    <a:pt x="456" y="534"/>
                  </a:lnTo>
                  <a:lnTo>
                    <a:pt x="586" y="534"/>
                  </a:lnTo>
                  <a:lnTo>
                    <a:pt x="586" y="3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78" name="Freeform 73"/>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79" name="Freeform 74"/>
            <p:cNvSpPr>
              <a:spLocks/>
            </p:cNvSpPr>
            <p:nvPr/>
          </p:nvSpPr>
          <p:spPr bwMode="auto">
            <a:xfrm>
              <a:off x="7880350" y="5684838"/>
              <a:ext cx="179388" cy="1089025"/>
            </a:xfrm>
            <a:custGeom>
              <a:avLst/>
              <a:gdLst>
                <a:gd name="T0" fmla="*/ 113 w 113"/>
                <a:gd name="T1" fmla="*/ 0 h 686"/>
                <a:gd name="T2" fmla="*/ 0 w 113"/>
                <a:gd name="T3" fmla="*/ 0 h 686"/>
                <a:gd name="T4" fmla="*/ 0 w 113"/>
                <a:gd name="T5" fmla="*/ 88 h 686"/>
                <a:gd name="T6" fmla="*/ 56 w 113"/>
                <a:gd name="T7" fmla="*/ 88 h 686"/>
                <a:gd name="T8" fmla="*/ 56 w 113"/>
                <a:gd name="T9" fmla="*/ 686 h 686"/>
                <a:gd name="T10" fmla="*/ 113 w 113"/>
                <a:gd name="T11" fmla="*/ 686 h 686"/>
                <a:gd name="T12" fmla="*/ 113 w 113"/>
                <a:gd name="T13" fmla="*/ 552 h 686"/>
                <a:gd name="T14" fmla="*/ 113 w 113"/>
                <a:gd name="T15" fmla="*/ 88 h 686"/>
                <a:gd name="T16" fmla="*/ 113 w 113"/>
                <a:gd name="T17" fmla="*/ 0 h 6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686">
                  <a:moveTo>
                    <a:pt x="113" y="0"/>
                  </a:moveTo>
                  <a:lnTo>
                    <a:pt x="0" y="0"/>
                  </a:lnTo>
                  <a:lnTo>
                    <a:pt x="0" y="88"/>
                  </a:lnTo>
                  <a:lnTo>
                    <a:pt x="56" y="88"/>
                  </a:lnTo>
                  <a:lnTo>
                    <a:pt x="56" y="686"/>
                  </a:lnTo>
                  <a:lnTo>
                    <a:pt x="113" y="686"/>
                  </a:lnTo>
                  <a:lnTo>
                    <a:pt x="113" y="552"/>
                  </a:lnTo>
                  <a:lnTo>
                    <a:pt x="113" y="88"/>
                  </a:lnTo>
                  <a:lnTo>
                    <a:pt x="11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80" name="Freeform 75"/>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close/>
                </a:path>
              </a:pathLst>
            </a:custGeom>
            <a:solidFill>
              <a:srgbClr val="5E2D8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81" name="Freeform 76"/>
            <p:cNvSpPr>
              <a:spLocks/>
            </p:cNvSpPr>
            <p:nvPr/>
          </p:nvSpPr>
          <p:spPr bwMode="auto">
            <a:xfrm>
              <a:off x="8283575" y="5684838"/>
              <a:ext cx="177800" cy="1089025"/>
            </a:xfrm>
            <a:custGeom>
              <a:avLst/>
              <a:gdLst>
                <a:gd name="T0" fmla="*/ 112 w 112"/>
                <a:gd name="T1" fmla="*/ 0 h 686"/>
                <a:gd name="T2" fmla="*/ 0 w 112"/>
                <a:gd name="T3" fmla="*/ 0 h 686"/>
                <a:gd name="T4" fmla="*/ 0 w 112"/>
                <a:gd name="T5" fmla="*/ 88 h 686"/>
                <a:gd name="T6" fmla="*/ 0 w 112"/>
                <a:gd name="T7" fmla="*/ 686 h 686"/>
                <a:gd name="T8" fmla="*/ 56 w 112"/>
                <a:gd name="T9" fmla="*/ 686 h 686"/>
                <a:gd name="T10" fmla="*/ 56 w 112"/>
                <a:gd name="T11" fmla="*/ 88 h 686"/>
                <a:gd name="T12" fmla="*/ 112 w 112"/>
                <a:gd name="T13" fmla="*/ 88 h 686"/>
                <a:gd name="T14" fmla="*/ 112 w 112"/>
                <a:gd name="T15" fmla="*/ 0 h 6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686">
                  <a:moveTo>
                    <a:pt x="112" y="0"/>
                  </a:moveTo>
                  <a:lnTo>
                    <a:pt x="0" y="0"/>
                  </a:lnTo>
                  <a:lnTo>
                    <a:pt x="0" y="88"/>
                  </a:lnTo>
                  <a:lnTo>
                    <a:pt x="0" y="686"/>
                  </a:lnTo>
                  <a:lnTo>
                    <a:pt x="56" y="686"/>
                  </a:lnTo>
                  <a:lnTo>
                    <a:pt x="56" y="88"/>
                  </a:lnTo>
                  <a:lnTo>
                    <a:pt x="112" y="88"/>
                  </a:lnTo>
                  <a:lnTo>
                    <a:pt x="1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82" name="Rectangle 77"/>
            <p:cNvSpPr>
              <a:spLocks noChangeArrowheads="1"/>
            </p:cNvSpPr>
            <p:nvPr/>
          </p:nvSpPr>
          <p:spPr bwMode="auto">
            <a:xfrm>
              <a:off x="8604250" y="5664200"/>
              <a:ext cx="206375" cy="160337"/>
            </a:xfrm>
            <a:prstGeom prst="rect">
              <a:avLst/>
            </a:prstGeom>
            <a:solidFill>
              <a:srgbClr val="5E2D8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83" name="Rectangle 78"/>
            <p:cNvSpPr>
              <a:spLocks noChangeArrowheads="1"/>
            </p:cNvSpPr>
            <p:nvPr/>
          </p:nvSpPr>
          <p:spPr bwMode="auto">
            <a:xfrm>
              <a:off x="8604250" y="5664200"/>
              <a:ext cx="206375" cy="16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84" name="Freeform 79"/>
            <p:cNvSpPr>
              <a:spLocks/>
            </p:cNvSpPr>
            <p:nvPr/>
          </p:nvSpPr>
          <p:spPr bwMode="auto">
            <a:xfrm>
              <a:off x="7988300" y="3446463"/>
              <a:ext cx="603250" cy="550862"/>
            </a:xfrm>
            <a:custGeom>
              <a:avLst/>
              <a:gdLst>
                <a:gd name="T0" fmla="*/ 135 w 232"/>
                <a:gd name="T1" fmla="*/ 119 h 212"/>
                <a:gd name="T2" fmla="*/ 131 w 232"/>
                <a:gd name="T3" fmla="*/ 115 h 212"/>
                <a:gd name="T4" fmla="*/ 120 w 232"/>
                <a:gd name="T5" fmla="*/ 71 h 212"/>
                <a:gd name="T6" fmla="*/ 78 w 232"/>
                <a:gd name="T7" fmla="*/ 1 h 212"/>
                <a:gd name="T8" fmla="*/ 78 w 232"/>
                <a:gd name="T9" fmla="*/ 3 h 212"/>
                <a:gd name="T10" fmla="*/ 78 w 232"/>
                <a:gd name="T11" fmla="*/ 1 h 212"/>
                <a:gd name="T12" fmla="*/ 21 w 232"/>
                <a:gd name="T13" fmla="*/ 93 h 212"/>
                <a:gd name="T14" fmla="*/ 30 w 232"/>
                <a:gd name="T15" fmla="*/ 125 h 212"/>
                <a:gd name="T16" fmla="*/ 36 w 232"/>
                <a:gd name="T17" fmla="*/ 153 h 212"/>
                <a:gd name="T18" fmla="*/ 59 w 232"/>
                <a:gd name="T19" fmla="*/ 166 h 212"/>
                <a:gd name="T20" fmla="*/ 59 w 232"/>
                <a:gd name="T21" fmla="*/ 168 h 212"/>
                <a:gd name="T22" fmla="*/ 232 w 232"/>
                <a:gd name="T23" fmla="*/ 162 h 212"/>
                <a:gd name="T24" fmla="*/ 135 w 232"/>
                <a:gd name="T25" fmla="*/ 119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2" h="212">
                  <a:moveTo>
                    <a:pt x="135" y="119"/>
                  </a:moveTo>
                  <a:cubicBezTo>
                    <a:pt x="134" y="117"/>
                    <a:pt x="132" y="116"/>
                    <a:pt x="131" y="115"/>
                  </a:cubicBezTo>
                  <a:cubicBezTo>
                    <a:pt x="117" y="100"/>
                    <a:pt x="121" y="90"/>
                    <a:pt x="120" y="71"/>
                  </a:cubicBezTo>
                  <a:cubicBezTo>
                    <a:pt x="119" y="47"/>
                    <a:pt x="103" y="9"/>
                    <a:pt x="78" y="1"/>
                  </a:cubicBezTo>
                  <a:cubicBezTo>
                    <a:pt x="78" y="3"/>
                    <a:pt x="78" y="3"/>
                    <a:pt x="78" y="3"/>
                  </a:cubicBezTo>
                  <a:cubicBezTo>
                    <a:pt x="78" y="1"/>
                    <a:pt x="78" y="1"/>
                    <a:pt x="78" y="1"/>
                  </a:cubicBezTo>
                  <a:cubicBezTo>
                    <a:pt x="34" y="0"/>
                    <a:pt x="0" y="58"/>
                    <a:pt x="21" y="93"/>
                  </a:cubicBezTo>
                  <a:cubicBezTo>
                    <a:pt x="28" y="104"/>
                    <a:pt x="30" y="112"/>
                    <a:pt x="30" y="125"/>
                  </a:cubicBezTo>
                  <a:cubicBezTo>
                    <a:pt x="30" y="136"/>
                    <a:pt x="31" y="144"/>
                    <a:pt x="36" y="153"/>
                  </a:cubicBezTo>
                  <a:cubicBezTo>
                    <a:pt x="40" y="159"/>
                    <a:pt x="49" y="164"/>
                    <a:pt x="59" y="166"/>
                  </a:cubicBezTo>
                  <a:cubicBezTo>
                    <a:pt x="59" y="168"/>
                    <a:pt x="59" y="168"/>
                    <a:pt x="59" y="168"/>
                  </a:cubicBezTo>
                  <a:cubicBezTo>
                    <a:pt x="89" y="212"/>
                    <a:pt x="232" y="162"/>
                    <a:pt x="232" y="162"/>
                  </a:cubicBezTo>
                  <a:cubicBezTo>
                    <a:pt x="204" y="118"/>
                    <a:pt x="135" y="119"/>
                    <a:pt x="135" y="119"/>
                  </a:cubicBezTo>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85" name="Freeform 80"/>
            <p:cNvSpPr>
              <a:spLocks/>
            </p:cNvSpPr>
            <p:nvPr/>
          </p:nvSpPr>
          <p:spPr bwMode="auto">
            <a:xfrm>
              <a:off x="8310563" y="3706813"/>
              <a:ext cx="195263" cy="98425"/>
            </a:xfrm>
            <a:custGeom>
              <a:avLst/>
              <a:gdLst>
                <a:gd name="T0" fmla="*/ 0 w 75"/>
                <a:gd name="T1" fmla="*/ 0 h 38"/>
                <a:gd name="T2" fmla="*/ 37 w 75"/>
                <a:gd name="T3" fmla="*/ 38 h 38"/>
                <a:gd name="T4" fmla="*/ 75 w 75"/>
                <a:gd name="T5" fmla="*/ 0 h 38"/>
                <a:gd name="T6" fmla="*/ 0 w 75"/>
                <a:gd name="T7" fmla="*/ 0 h 38"/>
              </a:gdLst>
              <a:ahLst/>
              <a:cxnLst>
                <a:cxn ang="0">
                  <a:pos x="T0" y="T1"/>
                </a:cxn>
                <a:cxn ang="0">
                  <a:pos x="T2" y="T3"/>
                </a:cxn>
                <a:cxn ang="0">
                  <a:pos x="T4" y="T5"/>
                </a:cxn>
                <a:cxn ang="0">
                  <a:pos x="T6" y="T7"/>
                </a:cxn>
              </a:cxnLst>
              <a:rect l="0" t="0" r="r" b="b"/>
              <a:pathLst>
                <a:path w="75" h="38">
                  <a:moveTo>
                    <a:pt x="0" y="0"/>
                  </a:moveTo>
                  <a:cubicBezTo>
                    <a:pt x="0" y="21"/>
                    <a:pt x="16" y="38"/>
                    <a:pt x="37" y="38"/>
                  </a:cubicBezTo>
                  <a:cubicBezTo>
                    <a:pt x="58" y="38"/>
                    <a:pt x="75" y="21"/>
                    <a:pt x="75" y="0"/>
                  </a:cubicBezTo>
                  <a:cubicBezTo>
                    <a:pt x="0" y="0"/>
                    <a:pt x="0" y="0"/>
                    <a:pt x="0" y="0"/>
                  </a:cubicBezTo>
                </a:path>
              </a:pathLst>
            </a:custGeom>
            <a:solidFill>
              <a:srgbClr val="FFF79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sp>
          <p:nvSpPr>
            <p:cNvPr id="86" name="Freeform 81"/>
            <p:cNvSpPr>
              <a:spLocks/>
            </p:cNvSpPr>
            <p:nvPr/>
          </p:nvSpPr>
          <p:spPr bwMode="auto">
            <a:xfrm>
              <a:off x="8356600" y="3706813"/>
              <a:ext cx="100013" cy="49212"/>
            </a:xfrm>
            <a:custGeom>
              <a:avLst/>
              <a:gdLst>
                <a:gd name="T0" fmla="*/ 38 w 38"/>
                <a:gd name="T1" fmla="*/ 0 h 19"/>
                <a:gd name="T2" fmla="*/ 0 w 38"/>
                <a:gd name="T3" fmla="*/ 0 h 19"/>
                <a:gd name="T4" fmla="*/ 19 w 38"/>
                <a:gd name="T5" fmla="*/ 19 h 19"/>
                <a:gd name="T6" fmla="*/ 19 w 38"/>
                <a:gd name="T7" fmla="*/ 19 h 19"/>
                <a:gd name="T8" fmla="*/ 38 w 38"/>
                <a:gd name="T9" fmla="*/ 0 h 19"/>
              </a:gdLst>
              <a:ahLst/>
              <a:cxnLst>
                <a:cxn ang="0">
                  <a:pos x="T0" y="T1"/>
                </a:cxn>
                <a:cxn ang="0">
                  <a:pos x="T2" y="T3"/>
                </a:cxn>
                <a:cxn ang="0">
                  <a:pos x="T4" y="T5"/>
                </a:cxn>
                <a:cxn ang="0">
                  <a:pos x="T6" y="T7"/>
                </a:cxn>
                <a:cxn ang="0">
                  <a:pos x="T8" y="T9"/>
                </a:cxn>
              </a:cxnLst>
              <a:rect l="0" t="0" r="r" b="b"/>
              <a:pathLst>
                <a:path w="38" h="19">
                  <a:moveTo>
                    <a:pt x="38" y="0"/>
                  </a:moveTo>
                  <a:cubicBezTo>
                    <a:pt x="0" y="0"/>
                    <a:pt x="0" y="0"/>
                    <a:pt x="0" y="0"/>
                  </a:cubicBezTo>
                  <a:cubicBezTo>
                    <a:pt x="0" y="10"/>
                    <a:pt x="9" y="19"/>
                    <a:pt x="19" y="19"/>
                  </a:cubicBezTo>
                  <a:cubicBezTo>
                    <a:pt x="19" y="19"/>
                    <a:pt x="19" y="19"/>
                    <a:pt x="19" y="19"/>
                  </a:cubicBezTo>
                  <a:cubicBezTo>
                    <a:pt x="29" y="19"/>
                    <a:pt x="38" y="10"/>
                    <a:pt x="38" y="0"/>
                  </a:cubicBezTo>
                </a:path>
              </a:pathLst>
            </a:custGeom>
            <a:solidFill>
              <a:srgbClr val="C9BE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801"/>
            </a:p>
          </p:txBody>
        </p:sp>
      </p:grpSp>
      <p:sp>
        <p:nvSpPr>
          <p:cNvPr id="87" name="Freeform 42"/>
          <p:cNvSpPr>
            <a:spLocks/>
          </p:cNvSpPr>
          <p:nvPr userDrawn="1"/>
        </p:nvSpPr>
        <p:spPr bwMode="auto">
          <a:xfrm>
            <a:off x="11410056" y="3224409"/>
            <a:ext cx="764507" cy="457402"/>
          </a:xfrm>
          <a:custGeom>
            <a:avLst/>
            <a:gdLst>
              <a:gd name="T0" fmla="*/ 218 w 242"/>
              <a:gd name="T1" fmla="*/ 72 h 145"/>
              <a:gd name="T2" fmla="*/ 178 w 242"/>
              <a:gd name="T3" fmla="*/ 41 h 145"/>
              <a:gd name="T4" fmla="*/ 178 w 242"/>
              <a:gd name="T5" fmla="*/ 41 h 145"/>
              <a:gd name="T6" fmla="*/ 178 w 242"/>
              <a:gd name="T7" fmla="*/ 41 h 145"/>
              <a:gd name="T8" fmla="*/ 137 w 242"/>
              <a:gd name="T9" fmla="*/ 0 h 145"/>
              <a:gd name="T10" fmla="*/ 100 w 242"/>
              <a:gd name="T11" fmla="*/ 21 h 145"/>
              <a:gd name="T12" fmla="*/ 87 w 242"/>
              <a:gd name="T13" fmla="*/ 19 h 145"/>
              <a:gd name="T14" fmla="*/ 49 w 242"/>
              <a:gd name="T15" fmla="*/ 58 h 145"/>
              <a:gd name="T16" fmla="*/ 49 w 242"/>
              <a:gd name="T17" fmla="*/ 58 h 145"/>
              <a:gd name="T18" fmla="*/ 44 w 242"/>
              <a:gd name="T19" fmla="*/ 58 h 145"/>
              <a:gd name="T20" fmla="*/ 0 w 242"/>
              <a:gd name="T21" fmla="*/ 101 h 145"/>
              <a:gd name="T22" fmla="*/ 44 w 242"/>
              <a:gd name="T23" fmla="*/ 145 h 145"/>
              <a:gd name="T24" fmla="*/ 204 w 242"/>
              <a:gd name="T25" fmla="*/ 145 h 145"/>
              <a:gd name="T26" fmla="*/ 242 w 242"/>
              <a:gd name="T27" fmla="*/ 107 h 145"/>
              <a:gd name="T28" fmla="*/ 218 w 242"/>
              <a:gd name="T29" fmla="*/ 7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2" h="145">
                <a:moveTo>
                  <a:pt x="218" y="72"/>
                </a:moveTo>
                <a:cubicBezTo>
                  <a:pt x="213" y="54"/>
                  <a:pt x="197" y="41"/>
                  <a:pt x="178" y="41"/>
                </a:cubicBezTo>
                <a:cubicBezTo>
                  <a:pt x="178" y="41"/>
                  <a:pt x="178" y="41"/>
                  <a:pt x="178" y="41"/>
                </a:cubicBezTo>
                <a:cubicBezTo>
                  <a:pt x="178" y="41"/>
                  <a:pt x="178" y="41"/>
                  <a:pt x="178" y="41"/>
                </a:cubicBezTo>
                <a:cubicBezTo>
                  <a:pt x="178" y="18"/>
                  <a:pt x="159" y="0"/>
                  <a:pt x="137" y="0"/>
                </a:cubicBezTo>
                <a:cubicBezTo>
                  <a:pt x="121" y="0"/>
                  <a:pt x="107" y="8"/>
                  <a:pt x="100" y="21"/>
                </a:cubicBezTo>
                <a:cubicBezTo>
                  <a:pt x="96" y="20"/>
                  <a:pt x="92" y="19"/>
                  <a:pt x="87" y="19"/>
                </a:cubicBezTo>
                <a:cubicBezTo>
                  <a:pt x="66" y="19"/>
                  <a:pt x="49" y="36"/>
                  <a:pt x="49" y="58"/>
                </a:cubicBezTo>
                <a:cubicBezTo>
                  <a:pt x="49" y="58"/>
                  <a:pt x="49" y="58"/>
                  <a:pt x="49" y="58"/>
                </a:cubicBezTo>
                <a:cubicBezTo>
                  <a:pt x="47" y="58"/>
                  <a:pt x="45" y="58"/>
                  <a:pt x="44" y="58"/>
                </a:cubicBezTo>
                <a:cubicBezTo>
                  <a:pt x="19" y="58"/>
                  <a:pt x="0" y="77"/>
                  <a:pt x="0" y="101"/>
                </a:cubicBezTo>
                <a:cubicBezTo>
                  <a:pt x="0" y="125"/>
                  <a:pt x="19" y="145"/>
                  <a:pt x="44" y="145"/>
                </a:cubicBezTo>
                <a:cubicBezTo>
                  <a:pt x="204" y="145"/>
                  <a:pt x="204" y="145"/>
                  <a:pt x="204" y="145"/>
                </a:cubicBezTo>
                <a:cubicBezTo>
                  <a:pt x="225" y="145"/>
                  <a:pt x="242" y="128"/>
                  <a:pt x="242" y="107"/>
                </a:cubicBezTo>
                <a:cubicBezTo>
                  <a:pt x="242" y="91"/>
                  <a:pt x="232" y="78"/>
                  <a:pt x="218" y="7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p>
            <a:endParaRPr lang="en-US" sz="1801" dirty="0"/>
          </a:p>
        </p:txBody>
      </p:sp>
    </p:spTree>
    <p:extLst>
      <p:ext uri="{BB962C8B-B14F-4D97-AF65-F5344CB8AC3E}">
        <p14:creationId xmlns:p14="http://schemas.microsoft.com/office/powerpoint/2010/main" val="29880718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Blank_White">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b="25556"/>
          <a:stretch/>
        </p:blipFill>
        <p:spPr>
          <a:xfrm>
            <a:off x="11179793" y="6274959"/>
            <a:ext cx="1075243" cy="730682"/>
          </a:xfrm>
          <a:prstGeom prst="rect">
            <a:avLst/>
          </a:prstGeom>
        </p:spPr>
      </p:pic>
    </p:spTree>
    <p:extLst>
      <p:ext uri="{BB962C8B-B14F-4D97-AF65-F5344CB8AC3E}">
        <p14:creationId xmlns:p14="http://schemas.microsoft.com/office/powerpoint/2010/main" val="3878779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850" y="1213401"/>
            <a:ext cx="11896304" cy="2092769"/>
          </a:xfrm>
        </p:spPr>
        <p:txBody>
          <a:bodyPr/>
          <a:lstStyle>
            <a:lvl1pPr marL="0" indent="0">
              <a:buNone/>
              <a:defRPr>
                <a:gradFill>
                  <a:gsLst>
                    <a:gs pos="1250">
                      <a:schemeClr val="tx1"/>
                    </a:gs>
                    <a:gs pos="99000">
                      <a:schemeClr val="tx1"/>
                    </a:gs>
                  </a:gsLst>
                  <a:lin ang="5400000" scaled="0"/>
                </a:gradFill>
              </a:defRPr>
            </a:lvl1pPr>
            <a:lvl2pPr marL="0" indent="0">
              <a:buFontTx/>
              <a:buNone/>
              <a:defRPr sz="2001"/>
            </a:lvl2pPr>
            <a:lvl3pPr marL="228688" indent="0">
              <a:buNone/>
              <a:defRPr/>
            </a:lvl3pPr>
            <a:lvl4pPr marL="457376" indent="0">
              <a:buNone/>
              <a:defRPr/>
            </a:lvl4pPr>
            <a:lvl5pPr marL="686065"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87241908"/>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0815323"/>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userDrawn="1">
  <p:cSld name="11_Title Only white background">
    <p:spTree>
      <p:nvGrpSpPr>
        <p:cNvPr id="1" name=""/>
        <p:cNvGrpSpPr/>
        <p:nvPr/>
      </p:nvGrpSpPr>
      <p:grpSpPr>
        <a:xfrm>
          <a:off x="0" y="0"/>
          <a:ext cx="0" cy="0"/>
          <a:chOff x="0" y="0"/>
          <a:chExt cx="0" cy="0"/>
        </a:xfrm>
      </p:grpSpPr>
      <p:sp>
        <p:nvSpPr>
          <p:cNvPr id="179" name="Rectangle 178"/>
          <p:cNvSpPr/>
          <p:nvPr userDrawn="1"/>
        </p:nvSpPr>
        <p:spPr bwMode="auto">
          <a:xfrm>
            <a:off x="0" y="6464644"/>
            <a:ext cx="12446000" cy="533056"/>
          </a:xfrm>
          <a:prstGeom prst="rect">
            <a:avLst/>
          </a:prstGeom>
          <a:solidFill>
            <a:srgbClr val="409AE1"/>
          </a:solidFill>
          <a:ln w="28575">
            <a:noFill/>
          </a:ln>
        </p:spPr>
        <p:txBody>
          <a:bodyPr vert="horz" wrap="square" lIns="91456" tIns="45727" rIns="91456" bIns="45727" numCol="1" anchor="t" anchorCtr="0" compatLnSpc="1">
            <a:prstTxWarp prst="textNoShape">
              <a:avLst/>
            </a:prstTxWarp>
          </a:bodyPr>
          <a:lstStyle/>
          <a:p>
            <a:pPr marL="0" marR="0" lvl="0" indent="0" defTabSz="93284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333333"/>
              </a:solidFill>
              <a:effectLst/>
              <a:uLnTx/>
              <a:uFillTx/>
            </a:endParaRPr>
          </a:p>
        </p:txBody>
      </p:sp>
      <p:sp>
        <p:nvSpPr>
          <p:cNvPr id="2" name="Title 1"/>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180" name="Freeform 539"/>
          <p:cNvSpPr>
            <a:spLocks noChangeAspect="1"/>
          </p:cNvSpPr>
          <p:nvPr userDrawn="1"/>
        </p:nvSpPr>
        <p:spPr bwMode="auto">
          <a:xfrm>
            <a:off x="9310921" y="6096872"/>
            <a:ext cx="1969562" cy="1082501"/>
          </a:xfrm>
          <a:custGeom>
            <a:avLst/>
            <a:gdLst>
              <a:gd name="T0" fmla="*/ 312 w 400"/>
              <a:gd name="T1" fmla="*/ 220 h 220"/>
              <a:gd name="T2" fmla="*/ 45 w 400"/>
              <a:gd name="T3" fmla="*/ 220 h 220"/>
              <a:gd name="T4" fmla="*/ 0 w 400"/>
              <a:gd name="T5" fmla="*/ 175 h 220"/>
              <a:gd name="T6" fmla="*/ 34 w 400"/>
              <a:gd name="T7" fmla="*/ 131 h 220"/>
              <a:gd name="T8" fmla="*/ 87 w 400"/>
              <a:gd name="T9" fmla="*/ 91 h 220"/>
              <a:gd name="T10" fmla="*/ 183 w 400"/>
              <a:gd name="T11" fmla="*/ 0 h 220"/>
              <a:gd name="T12" fmla="*/ 270 w 400"/>
              <a:gd name="T13" fmla="*/ 55 h 220"/>
              <a:gd name="T14" fmla="*/ 312 w 400"/>
              <a:gd name="T15" fmla="*/ 44 h 220"/>
              <a:gd name="T16" fmla="*/ 400 w 400"/>
              <a:gd name="T17" fmla="*/ 132 h 220"/>
              <a:gd name="T18" fmla="*/ 312 w 400"/>
              <a:gd name="T19"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0" h="220">
                <a:moveTo>
                  <a:pt x="312" y="220"/>
                </a:moveTo>
                <a:cubicBezTo>
                  <a:pt x="45" y="220"/>
                  <a:pt x="45" y="220"/>
                  <a:pt x="45" y="220"/>
                </a:cubicBezTo>
                <a:cubicBezTo>
                  <a:pt x="20" y="220"/>
                  <a:pt x="0" y="200"/>
                  <a:pt x="0" y="175"/>
                </a:cubicBezTo>
                <a:cubicBezTo>
                  <a:pt x="0" y="154"/>
                  <a:pt x="15" y="136"/>
                  <a:pt x="34" y="131"/>
                </a:cubicBezTo>
                <a:cubicBezTo>
                  <a:pt x="43" y="110"/>
                  <a:pt x="63" y="94"/>
                  <a:pt x="87" y="91"/>
                </a:cubicBezTo>
                <a:cubicBezTo>
                  <a:pt x="89" y="40"/>
                  <a:pt x="131" y="0"/>
                  <a:pt x="183" y="0"/>
                </a:cubicBezTo>
                <a:cubicBezTo>
                  <a:pt x="220" y="0"/>
                  <a:pt x="254" y="22"/>
                  <a:pt x="270" y="55"/>
                </a:cubicBezTo>
                <a:cubicBezTo>
                  <a:pt x="282" y="48"/>
                  <a:pt x="297" y="44"/>
                  <a:pt x="312" y="44"/>
                </a:cubicBezTo>
                <a:cubicBezTo>
                  <a:pt x="360" y="44"/>
                  <a:pt x="400" y="84"/>
                  <a:pt x="400" y="132"/>
                </a:cubicBezTo>
                <a:cubicBezTo>
                  <a:pt x="400" y="181"/>
                  <a:pt x="360" y="220"/>
                  <a:pt x="312" y="220"/>
                </a:cubicBezTo>
                <a:close/>
              </a:path>
            </a:pathLst>
          </a:custGeom>
          <a:solidFill>
            <a:srgbClr val="409AE1"/>
          </a:solidFill>
          <a:ln w="28575">
            <a:noFill/>
          </a:ln>
          <a:extLst/>
        </p:spPr>
        <p:txBody>
          <a:bodyPr vert="horz" wrap="square" lIns="91456" tIns="45727" rIns="91456" bIns="45727" numCol="1" anchor="t" anchorCtr="0" compatLnSpc="1">
            <a:prstTxWarp prst="textNoShape">
              <a:avLst/>
            </a:prstTxWarp>
          </a:bodyPr>
          <a:lstStyle/>
          <a:p>
            <a:pPr marL="0" marR="0" lvl="0" indent="0" defTabSz="932842"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dirty="0">
              <a:ln>
                <a:noFill/>
              </a:ln>
              <a:solidFill>
                <a:srgbClr val="333333"/>
              </a:solidFill>
              <a:effectLst/>
              <a:uLnTx/>
              <a:uFillTx/>
            </a:endParaRPr>
          </a:p>
        </p:txBody>
      </p:sp>
      <p:grpSp>
        <p:nvGrpSpPr>
          <p:cNvPr id="181" name="Group 180"/>
          <p:cNvGrpSpPr/>
          <p:nvPr userDrawn="1"/>
        </p:nvGrpSpPr>
        <p:grpSpPr>
          <a:xfrm>
            <a:off x="9345727" y="6354060"/>
            <a:ext cx="1826024" cy="774074"/>
            <a:chOff x="4494770" y="2621197"/>
            <a:chExt cx="3127126" cy="1326043"/>
          </a:xfrm>
        </p:grpSpPr>
        <p:sp>
          <p:nvSpPr>
            <p:cNvPr id="182" name="Freeform 12"/>
            <p:cNvSpPr>
              <a:spLocks/>
            </p:cNvSpPr>
            <p:nvPr/>
          </p:nvSpPr>
          <p:spPr bwMode="auto">
            <a:xfrm>
              <a:off x="4494770" y="3400845"/>
              <a:ext cx="457856" cy="62986"/>
            </a:xfrm>
            <a:custGeom>
              <a:avLst/>
              <a:gdLst>
                <a:gd name="T0" fmla="*/ 704 w 756"/>
                <a:gd name="T1" fmla="*/ 104 h 104"/>
                <a:gd name="T2" fmla="*/ 52 w 756"/>
                <a:gd name="T3" fmla="*/ 104 h 104"/>
                <a:gd name="T4" fmla="*/ 52 w 756"/>
                <a:gd name="T5" fmla="*/ 104 h 104"/>
                <a:gd name="T6" fmla="*/ 42 w 756"/>
                <a:gd name="T7" fmla="*/ 104 h 104"/>
                <a:gd name="T8" fmla="*/ 32 w 756"/>
                <a:gd name="T9" fmla="*/ 100 h 104"/>
                <a:gd name="T10" fmla="*/ 22 w 756"/>
                <a:gd name="T11" fmla="*/ 96 h 104"/>
                <a:gd name="T12" fmla="*/ 14 w 756"/>
                <a:gd name="T13" fmla="*/ 90 h 104"/>
                <a:gd name="T14" fmla="*/ 8 w 756"/>
                <a:gd name="T15" fmla="*/ 82 h 104"/>
                <a:gd name="T16" fmla="*/ 4 w 756"/>
                <a:gd name="T17" fmla="*/ 72 h 104"/>
                <a:gd name="T18" fmla="*/ 0 w 756"/>
                <a:gd name="T19" fmla="*/ 62 h 104"/>
                <a:gd name="T20" fmla="*/ 0 w 756"/>
                <a:gd name="T21" fmla="*/ 52 h 104"/>
                <a:gd name="T22" fmla="*/ 0 w 756"/>
                <a:gd name="T23" fmla="*/ 52 h 104"/>
                <a:gd name="T24" fmla="*/ 0 w 756"/>
                <a:gd name="T25" fmla="*/ 42 h 104"/>
                <a:gd name="T26" fmla="*/ 4 w 756"/>
                <a:gd name="T27" fmla="*/ 32 h 104"/>
                <a:gd name="T28" fmla="*/ 8 w 756"/>
                <a:gd name="T29" fmla="*/ 22 h 104"/>
                <a:gd name="T30" fmla="*/ 14 w 756"/>
                <a:gd name="T31" fmla="*/ 16 h 104"/>
                <a:gd name="T32" fmla="*/ 22 w 756"/>
                <a:gd name="T33" fmla="*/ 8 h 104"/>
                <a:gd name="T34" fmla="*/ 32 w 756"/>
                <a:gd name="T35" fmla="*/ 4 h 104"/>
                <a:gd name="T36" fmla="*/ 42 w 756"/>
                <a:gd name="T37" fmla="*/ 0 h 104"/>
                <a:gd name="T38" fmla="*/ 52 w 756"/>
                <a:gd name="T39" fmla="*/ 0 h 104"/>
                <a:gd name="T40" fmla="*/ 704 w 756"/>
                <a:gd name="T41" fmla="*/ 0 h 104"/>
                <a:gd name="T42" fmla="*/ 704 w 756"/>
                <a:gd name="T43" fmla="*/ 0 h 104"/>
                <a:gd name="T44" fmla="*/ 714 w 756"/>
                <a:gd name="T45" fmla="*/ 0 h 104"/>
                <a:gd name="T46" fmla="*/ 724 w 756"/>
                <a:gd name="T47" fmla="*/ 4 h 104"/>
                <a:gd name="T48" fmla="*/ 732 w 756"/>
                <a:gd name="T49" fmla="*/ 8 h 104"/>
                <a:gd name="T50" fmla="*/ 740 w 756"/>
                <a:gd name="T51" fmla="*/ 16 h 104"/>
                <a:gd name="T52" fmla="*/ 748 w 756"/>
                <a:gd name="T53" fmla="*/ 22 h 104"/>
                <a:gd name="T54" fmla="*/ 752 w 756"/>
                <a:gd name="T55" fmla="*/ 32 h 104"/>
                <a:gd name="T56" fmla="*/ 756 w 756"/>
                <a:gd name="T57" fmla="*/ 42 h 104"/>
                <a:gd name="T58" fmla="*/ 756 w 756"/>
                <a:gd name="T59" fmla="*/ 52 h 104"/>
                <a:gd name="T60" fmla="*/ 756 w 756"/>
                <a:gd name="T61" fmla="*/ 52 h 104"/>
                <a:gd name="T62" fmla="*/ 756 w 756"/>
                <a:gd name="T63" fmla="*/ 62 h 104"/>
                <a:gd name="T64" fmla="*/ 752 w 756"/>
                <a:gd name="T65" fmla="*/ 72 h 104"/>
                <a:gd name="T66" fmla="*/ 748 w 756"/>
                <a:gd name="T67" fmla="*/ 82 h 104"/>
                <a:gd name="T68" fmla="*/ 740 w 756"/>
                <a:gd name="T69" fmla="*/ 90 h 104"/>
                <a:gd name="T70" fmla="*/ 732 w 756"/>
                <a:gd name="T71" fmla="*/ 96 h 104"/>
                <a:gd name="T72" fmla="*/ 724 w 756"/>
                <a:gd name="T73" fmla="*/ 100 h 104"/>
                <a:gd name="T74" fmla="*/ 714 w 756"/>
                <a:gd name="T75" fmla="*/ 104 h 104"/>
                <a:gd name="T76" fmla="*/ 704 w 756"/>
                <a:gd name="T77" fmla="*/ 104 h 104"/>
                <a:gd name="T78" fmla="*/ 704 w 756"/>
                <a:gd name="T79" fmla="*/ 10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56" h="104">
                  <a:moveTo>
                    <a:pt x="704" y="104"/>
                  </a:moveTo>
                  <a:lnTo>
                    <a:pt x="52" y="104"/>
                  </a:lnTo>
                  <a:lnTo>
                    <a:pt x="52" y="104"/>
                  </a:lnTo>
                  <a:lnTo>
                    <a:pt x="42" y="104"/>
                  </a:lnTo>
                  <a:lnTo>
                    <a:pt x="32" y="100"/>
                  </a:lnTo>
                  <a:lnTo>
                    <a:pt x="22" y="96"/>
                  </a:lnTo>
                  <a:lnTo>
                    <a:pt x="14" y="90"/>
                  </a:lnTo>
                  <a:lnTo>
                    <a:pt x="8" y="82"/>
                  </a:lnTo>
                  <a:lnTo>
                    <a:pt x="4" y="72"/>
                  </a:lnTo>
                  <a:lnTo>
                    <a:pt x="0" y="62"/>
                  </a:lnTo>
                  <a:lnTo>
                    <a:pt x="0" y="52"/>
                  </a:lnTo>
                  <a:lnTo>
                    <a:pt x="0" y="52"/>
                  </a:lnTo>
                  <a:lnTo>
                    <a:pt x="0" y="42"/>
                  </a:lnTo>
                  <a:lnTo>
                    <a:pt x="4" y="32"/>
                  </a:lnTo>
                  <a:lnTo>
                    <a:pt x="8" y="22"/>
                  </a:lnTo>
                  <a:lnTo>
                    <a:pt x="14" y="16"/>
                  </a:lnTo>
                  <a:lnTo>
                    <a:pt x="22" y="8"/>
                  </a:lnTo>
                  <a:lnTo>
                    <a:pt x="32" y="4"/>
                  </a:lnTo>
                  <a:lnTo>
                    <a:pt x="42" y="0"/>
                  </a:lnTo>
                  <a:lnTo>
                    <a:pt x="52" y="0"/>
                  </a:lnTo>
                  <a:lnTo>
                    <a:pt x="704" y="0"/>
                  </a:lnTo>
                  <a:lnTo>
                    <a:pt x="704" y="0"/>
                  </a:lnTo>
                  <a:lnTo>
                    <a:pt x="714" y="0"/>
                  </a:lnTo>
                  <a:lnTo>
                    <a:pt x="724" y="4"/>
                  </a:lnTo>
                  <a:lnTo>
                    <a:pt x="732" y="8"/>
                  </a:lnTo>
                  <a:lnTo>
                    <a:pt x="740" y="16"/>
                  </a:lnTo>
                  <a:lnTo>
                    <a:pt x="748" y="22"/>
                  </a:lnTo>
                  <a:lnTo>
                    <a:pt x="752" y="32"/>
                  </a:lnTo>
                  <a:lnTo>
                    <a:pt x="756" y="42"/>
                  </a:lnTo>
                  <a:lnTo>
                    <a:pt x="756" y="52"/>
                  </a:lnTo>
                  <a:lnTo>
                    <a:pt x="756" y="52"/>
                  </a:lnTo>
                  <a:lnTo>
                    <a:pt x="756" y="62"/>
                  </a:lnTo>
                  <a:lnTo>
                    <a:pt x="752" y="72"/>
                  </a:lnTo>
                  <a:lnTo>
                    <a:pt x="748" y="82"/>
                  </a:lnTo>
                  <a:lnTo>
                    <a:pt x="740" y="90"/>
                  </a:lnTo>
                  <a:lnTo>
                    <a:pt x="732" y="96"/>
                  </a:lnTo>
                  <a:lnTo>
                    <a:pt x="724" y="100"/>
                  </a:lnTo>
                  <a:lnTo>
                    <a:pt x="714" y="104"/>
                  </a:lnTo>
                  <a:lnTo>
                    <a:pt x="704" y="104"/>
                  </a:lnTo>
                  <a:lnTo>
                    <a:pt x="70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67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ndParaRPr>
            </a:p>
          </p:txBody>
        </p:sp>
        <p:sp>
          <p:nvSpPr>
            <p:cNvPr id="183" name="Freeform 13"/>
            <p:cNvSpPr>
              <a:spLocks/>
            </p:cNvSpPr>
            <p:nvPr/>
          </p:nvSpPr>
          <p:spPr bwMode="auto">
            <a:xfrm>
              <a:off x="4889641" y="3331803"/>
              <a:ext cx="540222" cy="245886"/>
            </a:xfrm>
            <a:custGeom>
              <a:avLst/>
              <a:gdLst>
                <a:gd name="T0" fmla="*/ 456 w 892"/>
                <a:gd name="T1" fmla="*/ 406 h 406"/>
                <a:gd name="T2" fmla="*/ 436 w 892"/>
                <a:gd name="T3" fmla="*/ 402 h 406"/>
                <a:gd name="T4" fmla="*/ 418 w 892"/>
                <a:gd name="T5" fmla="*/ 390 h 406"/>
                <a:gd name="T6" fmla="*/ 408 w 892"/>
                <a:gd name="T7" fmla="*/ 374 h 406"/>
                <a:gd name="T8" fmla="*/ 404 w 892"/>
                <a:gd name="T9" fmla="*/ 354 h 406"/>
                <a:gd name="T10" fmla="*/ 402 w 892"/>
                <a:gd name="T11" fmla="*/ 346 h 406"/>
                <a:gd name="T12" fmla="*/ 396 w 892"/>
                <a:gd name="T13" fmla="*/ 344 h 406"/>
                <a:gd name="T14" fmla="*/ 164 w 892"/>
                <a:gd name="T15" fmla="*/ 344 h 406"/>
                <a:gd name="T16" fmla="*/ 138 w 892"/>
                <a:gd name="T17" fmla="*/ 344 h 406"/>
                <a:gd name="T18" fmla="*/ 104 w 892"/>
                <a:gd name="T19" fmla="*/ 336 h 406"/>
                <a:gd name="T20" fmla="*/ 66 w 892"/>
                <a:gd name="T21" fmla="*/ 318 h 406"/>
                <a:gd name="T22" fmla="*/ 46 w 892"/>
                <a:gd name="T23" fmla="*/ 302 h 406"/>
                <a:gd name="T24" fmla="*/ 30 w 892"/>
                <a:gd name="T25" fmla="*/ 284 h 406"/>
                <a:gd name="T26" fmla="*/ 14 w 892"/>
                <a:gd name="T27" fmla="*/ 258 h 406"/>
                <a:gd name="T28" fmla="*/ 4 w 892"/>
                <a:gd name="T29" fmla="*/ 224 h 406"/>
                <a:gd name="T30" fmla="*/ 0 w 892"/>
                <a:gd name="T31" fmla="*/ 180 h 406"/>
                <a:gd name="T32" fmla="*/ 0 w 892"/>
                <a:gd name="T33" fmla="*/ 156 h 406"/>
                <a:gd name="T34" fmla="*/ 10 w 892"/>
                <a:gd name="T35" fmla="*/ 114 h 406"/>
                <a:gd name="T36" fmla="*/ 28 w 892"/>
                <a:gd name="T37" fmla="*/ 80 h 406"/>
                <a:gd name="T38" fmla="*/ 52 w 892"/>
                <a:gd name="T39" fmla="*/ 54 h 406"/>
                <a:gd name="T40" fmla="*/ 78 w 892"/>
                <a:gd name="T41" fmla="*/ 32 h 406"/>
                <a:gd name="T42" fmla="*/ 108 w 892"/>
                <a:gd name="T43" fmla="*/ 18 h 406"/>
                <a:gd name="T44" fmla="*/ 150 w 892"/>
                <a:gd name="T45" fmla="*/ 4 h 406"/>
                <a:gd name="T46" fmla="*/ 840 w 892"/>
                <a:gd name="T47" fmla="*/ 0 h 406"/>
                <a:gd name="T48" fmla="*/ 852 w 892"/>
                <a:gd name="T49" fmla="*/ 2 h 406"/>
                <a:gd name="T50" fmla="*/ 870 w 892"/>
                <a:gd name="T51" fmla="*/ 10 h 406"/>
                <a:gd name="T52" fmla="*/ 884 w 892"/>
                <a:gd name="T53" fmla="*/ 24 h 406"/>
                <a:gd name="T54" fmla="*/ 892 w 892"/>
                <a:gd name="T55" fmla="*/ 42 h 406"/>
                <a:gd name="T56" fmla="*/ 892 w 892"/>
                <a:gd name="T57" fmla="*/ 52 h 406"/>
                <a:gd name="T58" fmla="*/ 888 w 892"/>
                <a:gd name="T59" fmla="*/ 74 h 406"/>
                <a:gd name="T60" fmla="*/ 878 w 892"/>
                <a:gd name="T61" fmla="*/ 90 h 406"/>
                <a:gd name="T62" fmla="*/ 860 w 892"/>
                <a:gd name="T63" fmla="*/ 102 h 406"/>
                <a:gd name="T64" fmla="*/ 840 w 892"/>
                <a:gd name="T65" fmla="*/ 106 h 406"/>
                <a:gd name="T66" fmla="*/ 180 w 892"/>
                <a:gd name="T67" fmla="*/ 106 h 406"/>
                <a:gd name="T68" fmla="*/ 148 w 892"/>
                <a:gd name="T69" fmla="*/ 114 h 406"/>
                <a:gd name="T70" fmla="*/ 124 w 892"/>
                <a:gd name="T71" fmla="*/ 130 h 406"/>
                <a:gd name="T72" fmla="*/ 110 w 892"/>
                <a:gd name="T73" fmla="*/ 150 h 406"/>
                <a:gd name="T74" fmla="*/ 104 w 892"/>
                <a:gd name="T75" fmla="*/ 170 h 406"/>
                <a:gd name="T76" fmla="*/ 104 w 892"/>
                <a:gd name="T77" fmla="*/ 180 h 406"/>
                <a:gd name="T78" fmla="*/ 108 w 892"/>
                <a:gd name="T79" fmla="*/ 208 h 406"/>
                <a:gd name="T80" fmla="*/ 118 w 892"/>
                <a:gd name="T81" fmla="*/ 226 h 406"/>
                <a:gd name="T82" fmla="*/ 130 w 892"/>
                <a:gd name="T83" fmla="*/ 234 h 406"/>
                <a:gd name="T84" fmla="*/ 152 w 892"/>
                <a:gd name="T85" fmla="*/ 240 h 406"/>
                <a:gd name="T86" fmla="*/ 394 w 892"/>
                <a:gd name="T87" fmla="*/ 240 h 406"/>
                <a:gd name="T88" fmla="*/ 406 w 892"/>
                <a:gd name="T89" fmla="*/ 240 h 406"/>
                <a:gd name="T90" fmla="*/ 438 w 892"/>
                <a:gd name="T91" fmla="*/ 248 h 406"/>
                <a:gd name="T92" fmla="*/ 464 w 892"/>
                <a:gd name="T93" fmla="*/ 260 h 406"/>
                <a:gd name="T94" fmla="*/ 476 w 892"/>
                <a:gd name="T95" fmla="*/ 270 h 406"/>
                <a:gd name="T96" fmla="*/ 498 w 892"/>
                <a:gd name="T97" fmla="*/ 302 h 406"/>
                <a:gd name="T98" fmla="*/ 506 w 892"/>
                <a:gd name="T99" fmla="*/ 324 h 406"/>
                <a:gd name="T100" fmla="*/ 508 w 892"/>
                <a:gd name="T101" fmla="*/ 354 h 406"/>
                <a:gd name="T102" fmla="*/ 508 w 892"/>
                <a:gd name="T103" fmla="*/ 364 h 406"/>
                <a:gd name="T104" fmla="*/ 500 w 892"/>
                <a:gd name="T105" fmla="*/ 384 h 406"/>
                <a:gd name="T106" fmla="*/ 486 w 892"/>
                <a:gd name="T107" fmla="*/ 398 h 406"/>
                <a:gd name="T108" fmla="*/ 466 w 892"/>
                <a:gd name="T109" fmla="*/ 406 h 406"/>
                <a:gd name="T110" fmla="*/ 456 w 892"/>
                <a:gd name="T111"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92" h="406">
                  <a:moveTo>
                    <a:pt x="456" y="406"/>
                  </a:moveTo>
                  <a:lnTo>
                    <a:pt x="456" y="406"/>
                  </a:lnTo>
                  <a:lnTo>
                    <a:pt x="446" y="406"/>
                  </a:lnTo>
                  <a:lnTo>
                    <a:pt x="436" y="402"/>
                  </a:lnTo>
                  <a:lnTo>
                    <a:pt x="426" y="398"/>
                  </a:lnTo>
                  <a:lnTo>
                    <a:pt x="418" y="390"/>
                  </a:lnTo>
                  <a:lnTo>
                    <a:pt x="412" y="384"/>
                  </a:lnTo>
                  <a:lnTo>
                    <a:pt x="408" y="374"/>
                  </a:lnTo>
                  <a:lnTo>
                    <a:pt x="404" y="364"/>
                  </a:lnTo>
                  <a:lnTo>
                    <a:pt x="404" y="354"/>
                  </a:lnTo>
                  <a:lnTo>
                    <a:pt x="404" y="354"/>
                  </a:lnTo>
                  <a:lnTo>
                    <a:pt x="402" y="346"/>
                  </a:lnTo>
                  <a:lnTo>
                    <a:pt x="402" y="346"/>
                  </a:lnTo>
                  <a:lnTo>
                    <a:pt x="396" y="344"/>
                  </a:lnTo>
                  <a:lnTo>
                    <a:pt x="164" y="344"/>
                  </a:lnTo>
                  <a:lnTo>
                    <a:pt x="164" y="344"/>
                  </a:lnTo>
                  <a:lnTo>
                    <a:pt x="150" y="344"/>
                  </a:lnTo>
                  <a:lnTo>
                    <a:pt x="138" y="344"/>
                  </a:lnTo>
                  <a:lnTo>
                    <a:pt x="122" y="340"/>
                  </a:lnTo>
                  <a:lnTo>
                    <a:pt x="104" y="336"/>
                  </a:lnTo>
                  <a:lnTo>
                    <a:pt x="84" y="328"/>
                  </a:lnTo>
                  <a:lnTo>
                    <a:pt x="66" y="318"/>
                  </a:lnTo>
                  <a:lnTo>
                    <a:pt x="46" y="302"/>
                  </a:lnTo>
                  <a:lnTo>
                    <a:pt x="46" y="302"/>
                  </a:lnTo>
                  <a:lnTo>
                    <a:pt x="38" y="294"/>
                  </a:lnTo>
                  <a:lnTo>
                    <a:pt x="30" y="284"/>
                  </a:lnTo>
                  <a:lnTo>
                    <a:pt x="22" y="272"/>
                  </a:lnTo>
                  <a:lnTo>
                    <a:pt x="14" y="258"/>
                  </a:lnTo>
                  <a:lnTo>
                    <a:pt x="8" y="242"/>
                  </a:lnTo>
                  <a:lnTo>
                    <a:pt x="4" y="224"/>
                  </a:lnTo>
                  <a:lnTo>
                    <a:pt x="0" y="204"/>
                  </a:lnTo>
                  <a:lnTo>
                    <a:pt x="0" y="180"/>
                  </a:lnTo>
                  <a:lnTo>
                    <a:pt x="0" y="180"/>
                  </a:lnTo>
                  <a:lnTo>
                    <a:pt x="0" y="156"/>
                  </a:lnTo>
                  <a:lnTo>
                    <a:pt x="4" y="134"/>
                  </a:lnTo>
                  <a:lnTo>
                    <a:pt x="10" y="114"/>
                  </a:lnTo>
                  <a:lnTo>
                    <a:pt x="18" y="96"/>
                  </a:lnTo>
                  <a:lnTo>
                    <a:pt x="28" y="80"/>
                  </a:lnTo>
                  <a:lnTo>
                    <a:pt x="38" y="66"/>
                  </a:lnTo>
                  <a:lnTo>
                    <a:pt x="52" y="54"/>
                  </a:lnTo>
                  <a:lnTo>
                    <a:pt x="64" y="42"/>
                  </a:lnTo>
                  <a:lnTo>
                    <a:pt x="78" y="32"/>
                  </a:lnTo>
                  <a:lnTo>
                    <a:pt x="92" y="24"/>
                  </a:lnTo>
                  <a:lnTo>
                    <a:pt x="108" y="18"/>
                  </a:lnTo>
                  <a:lnTo>
                    <a:pt x="122" y="12"/>
                  </a:lnTo>
                  <a:lnTo>
                    <a:pt x="150" y="4"/>
                  </a:lnTo>
                  <a:lnTo>
                    <a:pt x="176" y="0"/>
                  </a:lnTo>
                  <a:lnTo>
                    <a:pt x="840" y="0"/>
                  </a:lnTo>
                  <a:lnTo>
                    <a:pt x="840" y="0"/>
                  </a:lnTo>
                  <a:lnTo>
                    <a:pt x="852" y="2"/>
                  </a:lnTo>
                  <a:lnTo>
                    <a:pt x="860" y="4"/>
                  </a:lnTo>
                  <a:lnTo>
                    <a:pt x="870" y="10"/>
                  </a:lnTo>
                  <a:lnTo>
                    <a:pt x="878" y="16"/>
                  </a:lnTo>
                  <a:lnTo>
                    <a:pt x="884" y="24"/>
                  </a:lnTo>
                  <a:lnTo>
                    <a:pt x="888" y="32"/>
                  </a:lnTo>
                  <a:lnTo>
                    <a:pt x="892" y="42"/>
                  </a:lnTo>
                  <a:lnTo>
                    <a:pt x="892" y="52"/>
                  </a:lnTo>
                  <a:lnTo>
                    <a:pt x="892" y="52"/>
                  </a:lnTo>
                  <a:lnTo>
                    <a:pt x="892" y="64"/>
                  </a:lnTo>
                  <a:lnTo>
                    <a:pt x="888" y="74"/>
                  </a:lnTo>
                  <a:lnTo>
                    <a:pt x="884" y="82"/>
                  </a:lnTo>
                  <a:lnTo>
                    <a:pt x="878" y="90"/>
                  </a:lnTo>
                  <a:lnTo>
                    <a:pt x="870" y="96"/>
                  </a:lnTo>
                  <a:lnTo>
                    <a:pt x="860" y="102"/>
                  </a:lnTo>
                  <a:lnTo>
                    <a:pt x="852" y="104"/>
                  </a:lnTo>
                  <a:lnTo>
                    <a:pt x="840" y="106"/>
                  </a:lnTo>
                  <a:lnTo>
                    <a:pt x="180" y="106"/>
                  </a:lnTo>
                  <a:lnTo>
                    <a:pt x="180" y="106"/>
                  </a:lnTo>
                  <a:lnTo>
                    <a:pt x="162" y="108"/>
                  </a:lnTo>
                  <a:lnTo>
                    <a:pt x="148" y="114"/>
                  </a:lnTo>
                  <a:lnTo>
                    <a:pt x="136" y="120"/>
                  </a:lnTo>
                  <a:lnTo>
                    <a:pt x="124" y="130"/>
                  </a:lnTo>
                  <a:lnTo>
                    <a:pt x="114" y="142"/>
                  </a:lnTo>
                  <a:lnTo>
                    <a:pt x="110" y="150"/>
                  </a:lnTo>
                  <a:lnTo>
                    <a:pt x="106" y="158"/>
                  </a:lnTo>
                  <a:lnTo>
                    <a:pt x="104" y="170"/>
                  </a:lnTo>
                  <a:lnTo>
                    <a:pt x="104" y="180"/>
                  </a:lnTo>
                  <a:lnTo>
                    <a:pt x="104" y="180"/>
                  </a:lnTo>
                  <a:lnTo>
                    <a:pt x="106" y="196"/>
                  </a:lnTo>
                  <a:lnTo>
                    <a:pt x="108" y="208"/>
                  </a:lnTo>
                  <a:lnTo>
                    <a:pt x="112" y="218"/>
                  </a:lnTo>
                  <a:lnTo>
                    <a:pt x="118" y="226"/>
                  </a:lnTo>
                  <a:lnTo>
                    <a:pt x="118" y="226"/>
                  </a:lnTo>
                  <a:lnTo>
                    <a:pt x="130" y="234"/>
                  </a:lnTo>
                  <a:lnTo>
                    <a:pt x="142" y="238"/>
                  </a:lnTo>
                  <a:lnTo>
                    <a:pt x="152" y="240"/>
                  </a:lnTo>
                  <a:lnTo>
                    <a:pt x="160" y="240"/>
                  </a:lnTo>
                  <a:lnTo>
                    <a:pt x="394" y="240"/>
                  </a:lnTo>
                  <a:lnTo>
                    <a:pt x="394" y="240"/>
                  </a:lnTo>
                  <a:lnTo>
                    <a:pt x="406" y="240"/>
                  </a:lnTo>
                  <a:lnTo>
                    <a:pt x="426" y="244"/>
                  </a:lnTo>
                  <a:lnTo>
                    <a:pt x="438" y="248"/>
                  </a:lnTo>
                  <a:lnTo>
                    <a:pt x="450" y="252"/>
                  </a:lnTo>
                  <a:lnTo>
                    <a:pt x="464" y="260"/>
                  </a:lnTo>
                  <a:lnTo>
                    <a:pt x="476" y="270"/>
                  </a:lnTo>
                  <a:lnTo>
                    <a:pt x="476" y="270"/>
                  </a:lnTo>
                  <a:lnTo>
                    <a:pt x="488" y="284"/>
                  </a:lnTo>
                  <a:lnTo>
                    <a:pt x="498" y="302"/>
                  </a:lnTo>
                  <a:lnTo>
                    <a:pt x="502" y="312"/>
                  </a:lnTo>
                  <a:lnTo>
                    <a:pt x="506" y="324"/>
                  </a:lnTo>
                  <a:lnTo>
                    <a:pt x="508" y="338"/>
                  </a:lnTo>
                  <a:lnTo>
                    <a:pt x="508" y="354"/>
                  </a:lnTo>
                  <a:lnTo>
                    <a:pt x="508" y="354"/>
                  </a:lnTo>
                  <a:lnTo>
                    <a:pt x="508" y="364"/>
                  </a:lnTo>
                  <a:lnTo>
                    <a:pt x="504" y="374"/>
                  </a:lnTo>
                  <a:lnTo>
                    <a:pt x="500" y="384"/>
                  </a:lnTo>
                  <a:lnTo>
                    <a:pt x="494" y="390"/>
                  </a:lnTo>
                  <a:lnTo>
                    <a:pt x="486" y="398"/>
                  </a:lnTo>
                  <a:lnTo>
                    <a:pt x="476" y="402"/>
                  </a:lnTo>
                  <a:lnTo>
                    <a:pt x="466" y="406"/>
                  </a:lnTo>
                  <a:lnTo>
                    <a:pt x="456" y="406"/>
                  </a:lnTo>
                  <a:lnTo>
                    <a:pt x="456"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67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ndParaRPr>
            </a:p>
          </p:txBody>
        </p:sp>
        <p:sp>
          <p:nvSpPr>
            <p:cNvPr id="184" name="Freeform 14"/>
            <p:cNvSpPr>
              <a:spLocks/>
            </p:cNvSpPr>
            <p:nvPr/>
          </p:nvSpPr>
          <p:spPr bwMode="auto">
            <a:xfrm>
              <a:off x="6726775" y="3077438"/>
              <a:ext cx="895121" cy="245886"/>
            </a:xfrm>
            <a:custGeom>
              <a:avLst/>
              <a:gdLst>
                <a:gd name="T0" fmla="*/ 52 w 1478"/>
                <a:gd name="T1" fmla="*/ 406 h 406"/>
                <a:gd name="T2" fmla="*/ 32 w 1478"/>
                <a:gd name="T3" fmla="*/ 402 h 406"/>
                <a:gd name="T4" fmla="*/ 14 w 1478"/>
                <a:gd name="T5" fmla="*/ 390 h 406"/>
                <a:gd name="T6" fmla="*/ 4 w 1478"/>
                <a:gd name="T7" fmla="*/ 374 h 406"/>
                <a:gd name="T8" fmla="*/ 0 w 1478"/>
                <a:gd name="T9" fmla="*/ 352 h 406"/>
                <a:gd name="T10" fmla="*/ 0 w 1478"/>
                <a:gd name="T11" fmla="*/ 342 h 406"/>
                <a:gd name="T12" fmla="*/ 8 w 1478"/>
                <a:gd name="T13" fmla="*/ 324 h 406"/>
                <a:gd name="T14" fmla="*/ 22 w 1478"/>
                <a:gd name="T15" fmla="*/ 310 h 406"/>
                <a:gd name="T16" fmla="*/ 42 w 1478"/>
                <a:gd name="T17" fmla="*/ 302 h 406"/>
                <a:gd name="T18" fmla="*/ 1300 w 1478"/>
                <a:gd name="T19" fmla="*/ 300 h 406"/>
                <a:gd name="T20" fmla="*/ 1316 w 1478"/>
                <a:gd name="T21" fmla="*/ 296 h 406"/>
                <a:gd name="T22" fmla="*/ 1342 w 1478"/>
                <a:gd name="T23" fmla="*/ 286 h 406"/>
                <a:gd name="T24" fmla="*/ 1364 w 1478"/>
                <a:gd name="T25" fmla="*/ 264 h 406"/>
                <a:gd name="T26" fmla="*/ 1372 w 1478"/>
                <a:gd name="T27" fmla="*/ 246 h 406"/>
                <a:gd name="T28" fmla="*/ 1374 w 1478"/>
                <a:gd name="T29" fmla="*/ 226 h 406"/>
                <a:gd name="T30" fmla="*/ 1374 w 1478"/>
                <a:gd name="T31" fmla="*/ 210 h 406"/>
                <a:gd name="T32" fmla="*/ 1366 w 1478"/>
                <a:gd name="T33" fmla="*/ 188 h 406"/>
                <a:gd name="T34" fmla="*/ 1360 w 1478"/>
                <a:gd name="T35" fmla="*/ 180 h 406"/>
                <a:gd name="T36" fmla="*/ 1336 w 1478"/>
                <a:gd name="T37" fmla="*/ 168 h 406"/>
                <a:gd name="T38" fmla="*/ 1318 w 1478"/>
                <a:gd name="T39" fmla="*/ 166 h 406"/>
                <a:gd name="T40" fmla="*/ 1084 w 1478"/>
                <a:gd name="T41" fmla="*/ 166 h 406"/>
                <a:gd name="T42" fmla="*/ 1052 w 1478"/>
                <a:gd name="T43" fmla="*/ 162 h 406"/>
                <a:gd name="T44" fmla="*/ 1028 w 1478"/>
                <a:gd name="T45" fmla="*/ 152 h 406"/>
                <a:gd name="T46" fmla="*/ 1002 w 1478"/>
                <a:gd name="T47" fmla="*/ 134 h 406"/>
                <a:gd name="T48" fmla="*/ 990 w 1478"/>
                <a:gd name="T49" fmla="*/ 122 h 406"/>
                <a:gd name="T50" fmla="*/ 976 w 1478"/>
                <a:gd name="T51" fmla="*/ 94 h 406"/>
                <a:gd name="T52" fmla="*/ 970 w 1478"/>
                <a:gd name="T53" fmla="*/ 68 h 406"/>
                <a:gd name="T54" fmla="*/ 970 w 1478"/>
                <a:gd name="T55" fmla="*/ 52 h 406"/>
                <a:gd name="T56" fmla="*/ 974 w 1478"/>
                <a:gd name="T57" fmla="*/ 32 h 406"/>
                <a:gd name="T58" fmla="*/ 984 w 1478"/>
                <a:gd name="T59" fmla="*/ 14 h 406"/>
                <a:gd name="T60" fmla="*/ 1002 w 1478"/>
                <a:gd name="T61" fmla="*/ 4 h 406"/>
                <a:gd name="T62" fmla="*/ 1022 w 1478"/>
                <a:gd name="T63" fmla="*/ 0 h 406"/>
                <a:gd name="T64" fmla="*/ 1032 w 1478"/>
                <a:gd name="T65" fmla="*/ 0 h 406"/>
                <a:gd name="T66" fmla="*/ 1052 w 1478"/>
                <a:gd name="T67" fmla="*/ 8 h 406"/>
                <a:gd name="T68" fmla="*/ 1066 w 1478"/>
                <a:gd name="T69" fmla="*/ 22 h 406"/>
                <a:gd name="T70" fmla="*/ 1074 w 1478"/>
                <a:gd name="T71" fmla="*/ 42 h 406"/>
                <a:gd name="T72" fmla="*/ 1074 w 1478"/>
                <a:gd name="T73" fmla="*/ 52 h 406"/>
                <a:gd name="T74" fmla="*/ 1076 w 1478"/>
                <a:gd name="T75" fmla="*/ 60 h 406"/>
                <a:gd name="T76" fmla="*/ 1314 w 1478"/>
                <a:gd name="T77" fmla="*/ 60 h 406"/>
                <a:gd name="T78" fmla="*/ 1328 w 1478"/>
                <a:gd name="T79" fmla="*/ 60 h 406"/>
                <a:gd name="T80" fmla="*/ 1356 w 1478"/>
                <a:gd name="T81" fmla="*/ 64 h 406"/>
                <a:gd name="T82" fmla="*/ 1394 w 1478"/>
                <a:gd name="T83" fmla="*/ 78 h 406"/>
                <a:gd name="T84" fmla="*/ 1432 w 1478"/>
                <a:gd name="T85" fmla="*/ 104 h 406"/>
                <a:gd name="T86" fmla="*/ 1440 w 1478"/>
                <a:gd name="T87" fmla="*/ 112 h 406"/>
                <a:gd name="T88" fmla="*/ 1456 w 1478"/>
                <a:gd name="T89" fmla="*/ 134 h 406"/>
                <a:gd name="T90" fmla="*/ 1470 w 1478"/>
                <a:gd name="T91" fmla="*/ 164 h 406"/>
                <a:gd name="T92" fmla="*/ 1478 w 1478"/>
                <a:gd name="T93" fmla="*/ 202 h 406"/>
                <a:gd name="T94" fmla="*/ 1478 w 1478"/>
                <a:gd name="T95" fmla="*/ 226 h 406"/>
                <a:gd name="T96" fmla="*/ 1474 w 1478"/>
                <a:gd name="T97" fmla="*/ 272 h 406"/>
                <a:gd name="T98" fmla="*/ 1460 w 1478"/>
                <a:gd name="T99" fmla="*/ 310 h 406"/>
                <a:gd name="T100" fmla="*/ 1440 w 1478"/>
                <a:gd name="T101" fmla="*/ 340 h 406"/>
                <a:gd name="T102" fmla="*/ 1414 w 1478"/>
                <a:gd name="T103" fmla="*/ 364 h 406"/>
                <a:gd name="T104" fmla="*/ 1386 w 1478"/>
                <a:gd name="T105" fmla="*/ 382 h 406"/>
                <a:gd name="T106" fmla="*/ 1356 w 1478"/>
                <a:gd name="T107" fmla="*/ 394 h 406"/>
                <a:gd name="T108" fmla="*/ 1302 w 1478"/>
                <a:gd name="T109"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78" h="406">
                  <a:moveTo>
                    <a:pt x="52" y="406"/>
                  </a:moveTo>
                  <a:lnTo>
                    <a:pt x="52" y="406"/>
                  </a:lnTo>
                  <a:lnTo>
                    <a:pt x="42" y="404"/>
                  </a:lnTo>
                  <a:lnTo>
                    <a:pt x="32" y="402"/>
                  </a:lnTo>
                  <a:lnTo>
                    <a:pt x="22" y="396"/>
                  </a:lnTo>
                  <a:lnTo>
                    <a:pt x="14" y="390"/>
                  </a:lnTo>
                  <a:lnTo>
                    <a:pt x="8" y="382"/>
                  </a:lnTo>
                  <a:lnTo>
                    <a:pt x="4" y="374"/>
                  </a:lnTo>
                  <a:lnTo>
                    <a:pt x="0" y="364"/>
                  </a:lnTo>
                  <a:lnTo>
                    <a:pt x="0" y="352"/>
                  </a:lnTo>
                  <a:lnTo>
                    <a:pt x="0" y="352"/>
                  </a:lnTo>
                  <a:lnTo>
                    <a:pt x="0" y="342"/>
                  </a:lnTo>
                  <a:lnTo>
                    <a:pt x="4" y="332"/>
                  </a:lnTo>
                  <a:lnTo>
                    <a:pt x="8" y="324"/>
                  </a:lnTo>
                  <a:lnTo>
                    <a:pt x="14" y="316"/>
                  </a:lnTo>
                  <a:lnTo>
                    <a:pt x="22" y="310"/>
                  </a:lnTo>
                  <a:lnTo>
                    <a:pt x="32" y="304"/>
                  </a:lnTo>
                  <a:lnTo>
                    <a:pt x="42" y="302"/>
                  </a:lnTo>
                  <a:lnTo>
                    <a:pt x="52" y="300"/>
                  </a:lnTo>
                  <a:lnTo>
                    <a:pt x="1300" y="300"/>
                  </a:lnTo>
                  <a:lnTo>
                    <a:pt x="1300" y="300"/>
                  </a:lnTo>
                  <a:lnTo>
                    <a:pt x="1316" y="296"/>
                  </a:lnTo>
                  <a:lnTo>
                    <a:pt x="1330" y="292"/>
                  </a:lnTo>
                  <a:lnTo>
                    <a:pt x="1342" y="286"/>
                  </a:lnTo>
                  <a:lnTo>
                    <a:pt x="1354" y="276"/>
                  </a:lnTo>
                  <a:lnTo>
                    <a:pt x="1364" y="264"/>
                  </a:lnTo>
                  <a:lnTo>
                    <a:pt x="1368" y="256"/>
                  </a:lnTo>
                  <a:lnTo>
                    <a:pt x="1372" y="246"/>
                  </a:lnTo>
                  <a:lnTo>
                    <a:pt x="1374" y="236"/>
                  </a:lnTo>
                  <a:lnTo>
                    <a:pt x="1374" y="226"/>
                  </a:lnTo>
                  <a:lnTo>
                    <a:pt x="1374" y="226"/>
                  </a:lnTo>
                  <a:lnTo>
                    <a:pt x="1374" y="210"/>
                  </a:lnTo>
                  <a:lnTo>
                    <a:pt x="1370" y="198"/>
                  </a:lnTo>
                  <a:lnTo>
                    <a:pt x="1366" y="188"/>
                  </a:lnTo>
                  <a:lnTo>
                    <a:pt x="1360" y="180"/>
                  </a:lnTo>
                  <a:lnTo>
                    <a:pt x="1360" y="180"/>
                  </a:lnTo>
                  <a:lnTo>
                    <a:pt x="1348" y="172"/>
                  </a:lnTo>
                  <a:lnTo>
                    <a:pt x="1336" y="168"/>
                  </a:lnTo>
                  <a:lnTo>
                    <a:pt x="1326" y="166"/>
                  </a:lnTo>
                  <a:lnTo>
                    <a:pt x="1318" y="166"/>
                  </a:lnTo>
                  <a:lnTo>
                    <a:pt x="1084" y="166"/>
                  </a:lnTo>
                  <a:lnTo>
                    <a:pt x="1084" y="166"/>
                  </a:lnTo>
                  <a:lnTo>
                    <a:pt x="1072" y="166"/>
                  </a:lnTo>
                  <a:lnTo>
                    <a:pt x="1052" y="162"/>
                  </a:lnTo>
                  <a:lnTo>
                    <a:pt x="1040" y="158"/>
                  </a:lnTo>
                  <a:lnTo>
                    <a:pt x="1028" y="152"/>
                  </a:lnTo>
                  <a:lnTo>
                    <a:pt x="1014" y="146"/>
                  </a:lnTo>
                  <a:lnTo>
                    <a:pt x="1002" y="134"/>
                  </a:lnTo>
                  <a:lnTo>
                    <a:pt x="1002" y="134"/>
                  </a:lnTo>
                  <a:lnTo>
                    <a:pt x="990" y="122"/>
                  </a:lnTo>
                  <a:lnTo>
                    <a:pt x="980" y="104"/>
                  </a:lnTo>
                  <a:lnTo>
                    <a:pt x="976" y="94"/>
                  </a:lnTo>
                  <a:lnTo>
                    <a:pt x="972" y="80"/>
                  </a:lnTo>
                  <a:lnTo>
                    <a:pt x="970" y="68"/>
                  </a:lnTo>
                  <a:lnTo>
                    <a:pt x="970" y="52"/>
                  </a:lnTo>
                  <a:lnTo>
                    <a:pt x="970" y="52"/>
                  </a:lnTo>
                  <a:lnTo>
                    <a:pt x="970" y="42"/>
                  </a:lnTo>
                  <a:lnTo>
                    <a:pt x="974" y="32"/>
                  </a:lnTo>
                  <a:lnTo>
                    <a:pt x="978" y="22"/>
                  </a:lnTo>
                  <a:lnTo>
                    <a:pt x="984" y="14"/>
                  </a:lnTo>
                  <a:lnTo>
                    <a:pt x="992" y="8"/>
                  </a:lnTo>
                  <a:lnTo>
                    <a:pt x="1002" y="4"/>
                  </a:lnTo>
                  <a:lnTo>
                    <a:pt x="1012" y="0"/>
                  </a:lnTo>
                  <a:lnTo>
                    <a:pt x="1022" y="0"/>
                  </a:lnTo>
                  <a:lnTo>
                    <a:pt x="1022" y="0"/>
                  </a:lnTo>
                  <a:lnTo>
                    <a:pt x="1032" y="0"/>
                  </a:lnTo>
                  <a:lnTo>
                    <a:pt x="1042" y="4"/>
                  </a:lnTo>
                  <a:lnTo>
                    <a:pt x="1052" y="8"/>
                  </a:lnTo>
                  <a:lnTo>
                    <a:pt x="1060" y="14"/>
                  </a:lnTo>
                  <a:lnTo>
                    <a:pt x="1066" y="22"/>
                  </a:lnTo>
                  <a:lnTo>
                    <a:pt x="1070" y="32"/>
                  </a:lnTo>
                  <a:lnTo>
                    <a:pt x="1074" y="42"/>
                  </a:lnTo>
                  <a:lnTo>
                    <a:pt x="1074" y="52"/>
                  </a:lnTo>
                  <a:lnTo>
                    <a:pt x="1074" y="52"/>
                  </a:lnTo>
                  <a:lnTo>
                    <a:pt x="1076" y="60"/>
                  </a:lnTo>
                  <a:lnTo>
                    <a:pt x="1076" y="60"/>
                  </a:lnTo>
                  <a:lnTo>
                    <a:pt x="1082" y="60"/>
                  </a:lnTo>
                  <a:lnTo>
                    <a:pt x="1314" y="60"/>
                  </a:lnTo>
                  <a:lnTo>
                    <a:pt x="1314" y="60"/>
                  </a:lnTo>
                  <a:lnTo>
                    <a:pt x="1328" y="60"/>
                  </a:lnTo>
                  <a:lnTo>
                    <a:pt x="1340" y="62"/>
                  </a:lnTo>
                  <a:lnTo>
                    <a:pt x="1356" y="64"/>
                  </a:lnTo>
                  <a:lnTo>
                    <a:pt x="1374" y="70"/>
                  </a:lnTo>
                  <a:lnTo>
                    <a:pt x="1394" y="78"/>
                  </a:lnTo>
                  <a:lnTo>
                    <a:pt x="1412" y="88"/>
                  </a:lnTo>
                  <a:lnTo>
                    <a:pt x="1432" y="104"/>
                  </a:lnTo>
                  <a:lnTo>
                    <a:pt x="1432" y="104"/>
                  </a:lnTo>
                  <a:lnTo>
                    <a:pt x="1440" y="112"/>
                  </a:lnTo>
                  <a:lnTo>
                    <a:pt x="1448" y="122"/>
                  </a:lnTo>
                  <a:lnTo>
                    <a:pt x="1456" y="134"/>
                  </a:lnTo>
                  <a:lnTo>
                    <a:pt x="1464" y="148"/>
                  </a:lnTo>
                  <a:lnTo>
                    <a:pt x="1470" y="164"/>
                  </a:lnTo>
                  <a:lnTo>
                    <a:pt x="1474" y="182"/>
                  </a:lnTo>
                  <a:lnTo>
                    <a:pt x="1478" y="202"/>
                  </a:lnTo>
                  <a:lnTo>
                    <a:pt x="1478" y="226"/>
                  </a:lnTo>
                  <a:lnTo>
                    <a:pt x="1478" y="226"/>
                  </a:lnTo>
                  <a:lnTo>
                    <a:pt x="1478" y="250"/>
                  </a:lnTo>
                  <a:lnTo>
                    <a:pt x="1474" y="272"/>
                  </a:lnTo>
                  <a:lnTo>
                    <a:pt x="1468" y="292"/>
                  </a:lnTo>
                  <a:lnTo>
                    <a:pt x="1460" y="310"/>
                  </a:lnTo>
                  <a:lnTo>
                    <a:pt x="1450" y="326"/>
                  </a:lnTo>
                  <a:lnTo>
                    <a:pt x="1440" y="340"/>
                  </a:lnTo>
                  <a:lnTo>
                    <a:pt x="1426" y="352"/>
                  </a:lnTo>
                  <a:lnTo>
                    <a:pt x="1414" y="364"/>
                  </a:lnTo>
                  <a:lnTo>
                    <a:pt x="1400" y="374"/>
                  </a:lnTo>
                  <a:lnTo>
                    <a:pt x="1386" y="382"/>
                  </a:lnTo>
                  <a:lnTo>
                    <a:pt x="1370" y="388"/>
                  </a:lnTo>
                  <a:lnTo>
                    <a:pt x="1356" y="394"/>
                  </a:lnTo>
                  <a:lnTo>
                    <a:pt x="1328" y="402"/>
                  </a:lnTo>
                  <a:lnTo>
                    <a:pt x="1302" y="406"/>
                  </a:lnTo>
                  <a:lnTo>
                    <a:pt x="52" y="4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67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ndParaRPr>
            </a:p>
          </p:txBody>
        </p:sp>
        <p:sp>
          <p:nvSpPr>
            <p:cNvPr id="185" name="Freeform 15"/>
            <p:cNvSpPr>
              <a:spLocks noEditPoints="1"/>
            </p:cNvSpPr>
            <p:nvPr/>
          </p:nvSpPr>
          <p:spPr bwMode="auto">
            <a:xfrm>
              <a:off x="6892717" y="3505013"/>
              <a:ext cx="208337" cy="208337"/>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67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ndParaRPr>
            </a:p>
          </p:txBody>
        </p:sp>
        <p:sp>
          <p:nvSpPr>
            <p:cNvPr id="186" name="Freeform 18"/>
            <p:cNvSpPr>
              <a:spLocks/>
            </p:cNvSpPr>
            <p:nvPr/>
          </p:nvSpPr>
          <p:spPr bwMode="auto">
            <a:xfrm>
              <a:off x="6965393" y="3268818"/>
              <a:ext cx="64197" cy="213182"/>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67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ndParaRPr>
            </a:p>
          </p:txBody>
        </p:sp>
        <p:sp>
          <p:nvSpPr>
            <p:cNvPr id="187" name="Freeform 19"/>
            <p:cNvSpPr>
              <a:spLocks noEditPoints="1"/>
            </p:cNvSpPr>
            <p:nvPr/>
          </p:nvSpPr>
          <p:spPr bwMode="auto">
            <a:xfrm>
              <a:off x="5077386" y="3609182"/>
              <a:ext cx="186534" cy="185323"/>
            </a:xfrm>
            <a:custGeom>
              <a:avLst/>
              <a:gdLst>
                <a:gd name="T0" fmla="*/ 154 w 308"/>
                <a:gd name="T1" fmla="*/ 306 h 306"/>
                <a:gd name="T2" fmla="*/ 124 w 308"/>
                <a:gd name="T3" fmla="*/ 304 h 306"/>
                <a:gd name="T4" fmla="*/ 94 w 308"/>
                <a:gd name="T5" fmla="*/ 294 h 306"/>
                <a:gd name="T6" fmla="*/ 68 w 308"/>
                <a:gd name="T7" fmla="*/ 280 h 306"/>
                <a:gd name="T8" fmla="*/ 46 w 308"/>
                <a:gd name="T9" fmla="*/ 262 h 306"/>
                <a:gd name="T10" fmla="*/ 26 w 308"/>
                <a:gd name="T11" fmla="*/ 240 h 306"/>
                <a:gd name="T12" fmla="*/ 12 w 308"/>
                <a:gd name="T13" fmla="*/ 212 h 306"/>
                <a:gd name="T14" fmla="*/ 4 w 308"/>
                <a:gd name="T15" fmla="*/ 184 h 306"/>
                <a:gd name="T16" fmla="*/ 0 w 308"/>
                <a:gd name="T17" fmla="*/ 154 h 306"/>
                <a:gd name="T18" fmla="*/ 2 w 308"/>
                <a:gd name="T19" fmla="*/ 138 h 306"/>
                <a:gd name="T20" fmla="*/ 8 w 308"/>
                <a:gd name="T21" fmla="*/ 108 h 306"/>
                <a:gd name="T22" fmla="*/ 20 w 308"/>
                <a:gd name="T23" fmla="*/ 80 h 306"/>
                <a:gd name="T24" fmla="*/ 36 w 308"/>
                <a:gd name="T25" fmla="*/ 56 h 306"/>
                <a:gd name="T26" fmla="*/ 56 w 308"/>
                <a:gd name="T27" fmla="*/ 34 h 306"/>
                <a:gd name="T28" fmla="*/ 82 w 308"/>
                <a:gd name="T29" fmla="*/ 18 h 306"/>
                <a:gd name="T30" fmla="*/ 108 w 308"/>
                <a:gd name="T31" fmla="*/ 6 h 306"/>
                <a:gd name="T32" fmla="*/ 138 w 308"/>
                <a:gd name="T33" fmla="*/ 0 h 306"/>
                <a:gd name="T34" fmla="*/ 154 w 308"/>
                <a:gd name="T35" fmla="*/ 0 h 306"/>
                <a:gd name="T36" fmla="*/ 186 w 308"/>
                <a:gd name="T37" fmla="*/ 2 h 306"/>
                <a:gd name="T38" fmla="*/ 214 w 308"/>
                <a:gd name="T39" fmla="*/ 12 h 306"/>
                <a:gd name="T40" fmla="*/ 240 w 308"/>
                <a:gd name="T41" fmla="*/ 26 h 306"/>
                <a:gd name="T42" fmla="*/ 262 w 308"/>
                <a:gd name="T43" fmla="*/ 44 h 306"/>
                <a:gd name="T44" fmla="*/ 282 w 308"/>
                <a:gd name="T45" fmla="*/ 68 h 306"/>
                <a:gd name="T46" fmla="*/ 296 w 308"/>
                <a:gd name="T47" fmla="*/ 94 h 306"/>
                <a:gd name="T48" fmla="*/ 304 w 308"/>
                <a:gd name="T49" fmla="*/ 122 h 306"/>
                <a:gd name="T50" fmla="*/ 308 w 308"/>
                <a:gd name="T51" fmla="*/ 154 h 306"/>
                <a:gd name="T52" fmla="*/ 308 w 308"/>
                <a:gd name="T53" fmla="*/ 168 h 306"/>
                <a:gd name="T54" fmla="*/ 302 w 308"/>
                <a:gd name="T55" fmla="*/ 198 h 306"/>
                <a:gd name="T56" fmla="*/ 290 w 308"/>
                <a:gd name="T57" fmla="*/ 226 h 306"/>
                <a:gd name="T58" fmla="*/ 272 w 308"/>
                <a:gd name="T59" fmla="*/ 250 h 306"/>
                <a:gd name="T60" fmla="*/ 252 w 308"/>
                <a:gd name="T61" fmla="*/ 272 h 306"/>
                <a:gd name="T62" fmla="*/ 228 w 308"/>
                <a:gd name="T63" fmla="*/ 288 h 306"/>
                <a:gd name="T64" fmla="*/ 200 w 308"/>
                <a:gd name="T65" fmla="*/ 300 h 306"/>
                <a:gd name="T66" fmla="*/ 170 w 308"/>
                <a:gd name="T67" fmla="*/ 306 h 306"/>
                <a:gd name="T68" fmla="*/ 154 w 308"/>
                <a:gd name="T69" fmla="*/ 306 h 306"/>
                <a:gd name="T70" fmla="*/ 154 w 308"/>
                <a:gd name="T71" fmla="*/ 104 h 306"/>
                <a:gd name="T72" fmla="*/ 136 w 308"/>
                <a:gd name="T73" fmla="*/ 108 h 306"/>
                <a:gd name="T74" fmla="*/ 120 w 308"/>
                <a:gd name="T75" fmla="*/ 118 h 306"/>
                <a:gd name="T76" fmla="*/ 110 w 308"/>
                <a:gd name="T77" fmla="*/ 134 h 306"/>
                <a:gd name="T78" fmla="*/ 106 w 308"/>
                <a:gd name="T79" fmla="*/ 154 h 306"/>
                <a:gd name="T80" fmla="*/ 106 w 308"/>
                <a:gd name="T81" fmla="*/ 164 h 306"/>
                <a:gd name="T82" fmla="*/ 114 w 308"/>
                <a:gd name="T83" fmla="*/ 180 h 306"/>
                <a:gd name="T84" fmla="*/ 128 w 308"/>
                <a:gd name="T85" fmla="*/ 194 h 306"/>
                <a:gd name="T86" fmla="*/ 144 w 308"/>
                <a:gd name="T87" fmla="*/ 200 h 306"/>
                <a:gd name="T88" fmla="*/ 154 w 308"/>
                <a:gd name="T89" fmla="*/ 202 h 306"/>
                <a:gd name="T90" fmla="*/ 174 w 308"/>
                <a:gd name="T91" fmla="*/ 198 h 306"/>
                <a:gd name="T92" fmla="*/ 188 w 308"/>
                <a:gd name="T93" fmla="*/ 188 h 306"/>
                <a:gd name="T94" fmla="*/ 200 w 308"/>
                <a:gd name="T95" fmla="*/ 172 h 306"/>
                <a:gd name="T96" fmla="*/ 202 w 308"/>
                <a:gd name="T97" fmla="*/ 154 h 306"/>
                <a:gd name="T98" fmla="*/ 202 w 308"/>
                <a:gd name="T99" fmla="*/ 144 h 306"/>
                <a:gd name="T100" fmla="*/ 194 w 308"/>
                <a:gd name="T101" fmla="*/ 126 h 306"/>
                <a:gd name="T102" fmla="*/ 182 w 308"/>
                <a:gd name="T103" fmla="*/ 112 h 306"/>
                <a:gd name="T104" fmla="*/ 164 w 308"/>
                <a:gd name="T105" fmla="*/ 106 h 306"/>
                <a:gd name="T106" fmla="*/ 154 w 308"/>
                <a:gd name="T107" fmla="*/ 104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6">
                  <a:moveTo>
                    <a:pt x="154" y="306"/>
                  </a:moveTo>
                  <a:lnTo>
                    <a:pt x="154" y="306"/>
                  </a:lnTo>
                  <a:lnTo>
                    <a:pt x="138" y="306"/>
                  </a:lnTo>
                  <a:lnTo>
                    <a:pt x="124" y="304"/>
                  </a:lnTo>
                  <a:lnTo>
                    <a:pt x="108" y="300"/>
                  </a:lnTo>
                  <a:lnTo>
                    <a:pt x="94" y="294"/>
                  </a:lnTo>
                  <a:lnTo>
                    <a:pt x="82" y="288"/>
                  </a:lnTo>
                  <a:lnTo>
                    <a:pt x="68" y="280"/>
                  </a:lnTo>
                  <a:lnTo>
                    <a:pt x="56" y="272"/>
                  </a:lnTo>
                  <a:lnTo>
                    <a:pt x="46" y="262"/>
                  </a:lnTo>
                  <a:lnTo>
                    <a:pt x="36" y="250"/>
                  </a:lnTo>
                  <a:lnTo>
                    <a:pt x="26" y="240"/>
                  </a:lnTo>
                  <a:lnTo>
                    <a:pt x="20" y="226"/>
                  </a:lnTo>
                  <a:lnTo>
                    <a:pt x="12" y="212"/>
                  </a:lnTo>
                  <a:lnTo>
                    <a:pt x="8" y="198"/>
                  </a:lnTo>
                  <a:lnTo>
                    <a:pt x="4" y="184"/>
                  </a:lnTo>
                  <a:lnTo>
                    <a:pt x="2" y="168"/>
                  </a:lnTo>
                  <a:lnTo>
                    <a:pt x="0" y="154"/>
                  </a:lnTo>
                  <a:lnTo>
                    <a:pt x="0" y="154"/>
                  </a:lnTo>
                  <a:lnTo>
                    <a:pt x="2" y="138"/>
                  </a:lnTo>
                  <a:lnTo>
                    <a:pt x="4" y="122"/>
                  </a:lnTo>
                  <a:lnTo>
                    <a:pt x="8" y="108"/>
                  </a:lnTo>
                  <a:lnTo>
                    <a:pt x="12" y="94"/>
                  </a:lnTo>
                  <a:lnTo>
                    <a:pt x="20" y="80"/>
                  </a:lnTo>
                  <a:lnTo>
                    <a:pt x="26" y="68"/>
                  </a:lnTo>
                  <a:lnTo>
                    <a:pt x="36" y="56"/>
                  </a:lnTo>
                  <a:lnTo>
                    <a:pt x="46" y="44"/>
                  </a:lnTo>
                  <a:lnTo>
                    <a:pt x="56" y="34"/>
                  </a:lnTo>
                  <a:lnTo>
                    <a:pt x="68" y="26"/>
                  </a:lnTo>
                  <a:lnTo>
                    <a:pt x="82" y="18"/>
                  </a:lnTo>
                  <a:lnTo>
                    <a:pt x="94" y="12"/>
                  </a:lnTo>
                  <a:lnTo>
                    <a:pt x="108" y="6"/>
                  </a:lnTo>
                  <a:lnTo>
                    <a:pt x="124" y="2"/>
                  </a:lnTo>
                  <a:lnTo>
                    <a:pt x="138" y="0"/>
                  </a:lnTo>
                  <a:lnTo>
                    <a:pt x="154" y="0"/>
                  </a:lnTo>
                  <a:lnTo>
                    <a:pt x="154" y="0"/>
                  </a:lnTo>
                  <a:lnTo>
                    <a:pt x="170" y="0"/>
                  </a:lnTo>
                  <a:lnTo>
                    <a:pt x="186" y="2"/>
                  </a:lnTo>
                  <a:lnTo>
                    <a:pt x="200" y="6"/>
                  </a:lnTo>
                  <a:lnTo>
                    <a:pt x="214" y="12"/>
                  </a:lnTo>
                  <a:lnTo>
                    <a:pt x="228" y="18"/>
                  </a:lnTo>
                  <a:lnTo>
                    <a:pt x="240" y="26"/>
                  </a:lnTo>
                  <a:lnTo>
                    <a:pt x="252" y="34"/>
                  </a:lnTo>
                  <a:lnTo>
                    <a:pt x="262" y="44"/>
                  </a:lnTo>
                  <a:lnTo>
                    <a:pt x="272" y="56"/>
                  </a:lnTo>
                  <a:lnTo>
                    <a:pt x="282" y="68"/>
                  </a:lnTo>
                  <a:lnTo>
                    <a:pt x="290" y="80"/>
                  </a:lnTo>
                  <a:lnTo>
                    <a:pt x="296" y="94"/>
                  </a:lnTo>
                  <a:lnTo>
                    <a:pt x="302" y="108"/>
                  </a:lnTo>
                  <a:lnTo>
                    <a:pt x="304" y="122"/>
                  </a:lnTo>
                  <a:lnTo>
                    <a:pt x="308" y="138"/>
                  </a:lnTo>
                  <a:lnTo>
                    <a:pt x="308" y="154"/>
                  </a:lnTo>
                  <a:lnTo>
                    <a:pt x="308" y="154"/>
                  </a:lnTo>
                  <a:lnTo>
                    <a:pt x="308" y="168"/>
                  </a:lnTo>
                  <a:lnTo>
                    <a:pt x="304" y="184"/>
                  </a:lnTo>
                  <a:lnTo>
                    <a:pt x="302" y="198"/>
                  </a:lnTo>
                  <a:lnTo>
                    <a:pt x="296" y="212"/>
                  </a:lnTo>
                  <a:lnTo>
                    <a:pt x="290" y="226"/>
                  </a:lnTo>
                  <a:lnTo>
                    <a:pt x="282" y="240"/>
                  </a:lnTo>
                  <a:lnTo>
                    <a:pt x="272" y="250"/>
                  </a:lnTo>
                  <a:lnTo>
                    <a:pt x="262" y="262"/>
                  </a:lnTo>
                  <a:lnTo>
                    <a:pt x="252" y="272"/>
                  </a:lnTo>
                  <a:lnTo>
                    <a:pt x="240" y="280"/>
                  </a:lnTo>
                  <a:lnTo>
                    <a:pt x="228" y="288"/>
                  </a:lnTo>
                  <a:lnTo>
                    <a:pt x="214" y="294"/>
                  </a:lnTo>
                  <a:lnTo>
                    <a:pt x="200" y="300"/>
                  </a:lnTo>
                  <a:lnTo>
                    <a:pt x="186" y="304"/>
                  </a:lnTo>
                  <a:lnTo>
                    <a:pt x="170" y="306"/>
                  </a:lnTo>
                  <a:lnTo>
                    <a:pt x="154" y="306"/>
                  </a:lnTo>
                  <a:lnTo>
                    <a:pt x="154" y="306"/>
                  </a:lnTo>
                  <a:close/>
                  <a:moveTo>
                    <a:pt x="154" y="104"/>
                  </a:moveTo>
                  <a:lnTo>
                    <a:pt x="154" y="104"/>
                  </a:lnTo>
                  <a:lnTo>
                    <a:pt x="144" y="106"/>
                  </a:lnTo>
                  <a:lnTo>
                    <a:pt x="136" y="108"/>
                  </a:lnTo>
                  <a:lnTo>
                    <a:pt x="128" y="112"/>
                  </a:lnTo>
                  <a:lnTo>
                    <a:pt x="120" y="118"/>
                  </a:lnTo>
                  <a:lnTo>
                    <a:pt x="114" y="126"/>
                  </a:lnTo>
                  <a:lnTo>
                    <a:pt x="110" y="134"/>
                  </a:lnTo>
                  <a:lnTo>
                    <a:pt x="106" y="144"/>
                  </a:lnTo>
                  <a:lnTo>
                    <a:pt x="106" y="154"/>
                  </a:lnTo>
                  <a:lnTo>
                    <a:pt x="106" y="154"/>
                  </a:lnTo>
                  <a:lnTo>
                    <a:pt x="106" y="164"/>
                  </a:lnTo>
                  <a:lnTo>
                    <a:pt x="110" y="172"/>
                  </a:lnTo>
                  <a:lnTo>
                    <a:pt x="114" y="180"/>
                  </a:lnTo>
                  <a:lnTo>
                    <a:pt x="120" y="188"/>
                  </a:lnTo>
                  <a:lnTo>
                    <a:pt x="128" y="194"/>
                  </a:lnTo>
                  <a:lnTo>
                    <a:pt x="136" y="198"/>
                  </a:lnTo>
                  <a:lnTo>
                    <a:pt x="144" y="200"/>
                  </a:lnTo>
                  <a:lnTo>
                    <a:pt x="154" y="202"/>
                  </a:lnTo>
                  <a:lnTo>
                    <a:pt x="154" y="202"/>
                  </a:lnTo>
                  <a:lnTo>
                    <a:pt x="164" y="200"/>
                  </a:lnTo>
                  <a:lnTo>
                    <a:pt x="174" y="198"/>
                  </a:lnTo>
                  <a:lnTo>
                    <a:pt x="182" y="194"/>
                  </a:lnTo>
                  <a:lnTo>
                    <a:pt x="188" y="188"/>
                  </a:lnTo>
                  <a:lnTo>
                    <a:pt x="194" y="180"/>
                  </a:lnTo>
                  <a:lnTo>
                    <a:pt x="200" y="172"/>
                  </a:lnTo>
                  <a:lnTo>
                    <a:pt x="202" y="164"/>
                  </a:lnTo>
                  <a:lnTo>
                    <a:pt x="202" y="154"/>
                  </a:lnTo>
                  <a:lnTo>
                    <a:pt x="202" y="154"/>
                  </a:lnTo>
                  <a:lnTo>
                    <a:pt x="202" y="144"/>
                  </a:lnTo>
                  <a:lnTo>
                    <a:pt x="200" y="134"/>
                  </a:lnTo>
                  <a:lnTo>
                    <a:pt x="194" y="126"/>
                  </a:lnTo>
                  <a:lnTo>
                    <a:pt x="188" y="118"/>
                  </a:lnTo>
                  <a:lnTo>
                    <a:pt x="182" y="112"/>
                  </a:lnTo>
                  <a:lnTo>
                    <a:pt x="174"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67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ndParaRPr>
            </a:p>
          </p:txBody>
        </p:sp>
        <p:sp>
          <p:nvSpPr>
            <p:cNvPr id="188" name="Freeform 20"/>
            <p:cNvSpPr>
              <a:spLocks noEditPoints="1"/>
            </p:cNvSpPr>
            <p:nvPr/>
          </p:nvSpPr>
          <p:spPr bwMode="auto">
            <a:xfrm>
              <a:off x="7250039" y="2854566"/>
              <a:ext cx="186534" cy="186534"/>
            </a:xfrm>
            <a:custGeom>
              <a:avLst/>
              <a:gdLst>
                <a:gd name="T0" fmla="*/ 154 w 308"/>
                <a:gd name="T1" fmla="*/ 308 h 308"/>
                <a:gd name="T2" fmla="*/ 122 w 308"/>
                <a:gd name="T3" fmla="*/ 304 h 308"/>
                <a:gd name="T4" fmla="*/ 94 w 308"/>
                <a:gd name="T5" fmla="*/ 296 h 308"/>
                <a:gd name="T6" fmla="*/ 68 w 308"/>
                <a:gd name="T7" fmla="*/ 282 h 308"/>
                <a:gd name="T8" fmla="*/ 44 w 308"/>
                <a:gd name="T9" fmla="*/ 262 h 308"/>
                <a:gd name="T10" fmla="*/ 26 w 308"/>
                <a:gd name="T11" fmla="*/ 240 h 308"/>
                <a:gd name="T12" fmla="*/ 12 w 308"/>
                <a:gd name="T13" fmla="*/ 214 h 308"/>
                <a:gd name="T14" fmla="*/ 2 w 308"/>
                <a:gd name="T15" fmla="*/ 184 h 308"/>
                <a:gd name="T16" fmla="*/ 0 w 308"/>
                <a:gd name="T17" fmla="*/ 154 h 308"/>
                <a:gd name="T18" fmla="*/ 0 w 308"/>
                <a:gd name="T19" fmla="*/ 138 h 308"/>
                <a:gd name="T20" fmla="*/ 6 w 308"/>
                <a:gd name="T21" fmla="*/ 108 h 308"/>
                <a:gd name="T22" fmla="*/ 18 w 308"/>
                <a:gd name="T23" fmla="*/ 80 h 308"/>
                <a:gd name="T24" fmla="*/ 34 w 308"/>
                <a:gd name="T25" fmla="*/ 56 h 308"/>
                <a:gd name="T26" fmla="*/ 56 w 308"/>
                <a:gd name="T27" fmla="*/ 36 h 308"/>
                <a:gd name="T28" fmla="*/ 80 w 308"/>
                <a:gd name="T29" fmla="*/ 18 h 308"/>
                <a:gd name="T30" fmla="*/ 108 w 308"/>
                <a:gd name="T31" fmla="*/ 6 h 308"/>
                <a:gd name="T32" fmla="*/ 138 w 308"/>
                <a:gd name="T33" fmla="*/ 0 h 308"/>
                <a:gd name="T34" fmla="*/ 154 w 308"/>
                <a:gd name="T35" fmla="*/ 0 h 308"/>
                <a:gd name="T36" fmla="*/ 184 w 308"/>
                <a:gd name="T37" fmla="*/ 4 h 308"/>
                <a:gd name="T38" fmla="*/ 214 w 308"/>
                <a:gd name="T39" fmla="*/ 12 h 308"/>
                <a:gd name="T40" fmla="*/ 240 w 308"/>
                <a:gd name="T41" fmla="*/ 26 h 308"/>
                <a:gd name="T42" fmla="*/ 262 w 308"/>
                <a:gd name="T43" fmla="*/ 46 h 308"/>
                <a:gd name="T44" fmla="*/ 280 w 308"/>
                <a:gd name="T45" fmla="*/ 68 h 308"/>
                <a:gd name="T46" fmla="*/ 294 w 308"/>
                <a:gd name="T47" fmla="*/ 94 h 308"/>
                <a:gd name="T48" fmla="*/ 304 w 308"/>
                <a:gd name="T49" fmla="*/ 122 h 308"/>
                <a:gd name="T50" fmla="*/ 308 w 308"/>
                <a:gd name="T51" fmla="*/ 154 h 308"/>
                <a:gd name="T52" fmla="*/ 306 w 308"/>
                <a:gd name="T53" fmla="*/ 170 h 308"/>
                <a:gd name="T54" fmla="*/ 300 w 308"/>
                <a:gd name="T55" fmla="*/ 200 h 308"/>
                <a:gd name="T56" fmla="*/ 288 w 308"/>
                <a:gd name="T57" fmla="*/ 226 h 308"/>
                <a:gd name="T58" fmla="*/ 272 w 308"/>
                <a:gd name="T59" fmla="*/ 252 h 308"/>
                <a:gd name="T60" fmla="*/ 252 w 308"/>
                <a:gd name="T61" fmla="*/ 272 h 308"/>
                <a:gd name="T62" fmla="*/ 226 w 308"/>
                <a:gd name="T63" fmla="*/ 288 h 308"/>
                <a:gd name="T64" fmla="*/ 200 w 308"/>
                <a:gd name="T65" fmla="*/ 300 h 308"/>
                <a:gd name="T66" fmla="*/ 170 w 308"/>
                <a:gd name="T67" fmla="*/ 306 h 308"/>
                <a:gd name="T68" fmla="*/ 154 w 308"/>
                <a:gd name="T69" fmla="*/ 308 h 308"/>
                <a:gd name="T70" fmla="*/ 154 w 308"/>
                <a:gd name="T71" fmla="*/ 104 h 308"/>
                <a:gd name="T72" fmla="*/ 134 w 308"/>
                <a:gd name="T73" fmla="*/ 108 h 308"/>
                <a:gd name="T74" fmla="*/ 120 w 308"/>
                <a:gd name="T75" fmla="*/ 120 h 308"/>
                <a:gd name="T76" fmla="*/ 108 w 308"/>
                <a:gd name="T77" fmla="*/ 134 h 308"/>
                <a:gd name="T78" fmla="*/ 104 w 308"/>
                <a:gd name="T79" fmla="*/ 154 h 308"/>
                <a:gd name="T80" fmla="*/ 106 w 308"/>
                <a:gd name="T81" fmla="*/ 164 h 308"/>
                <a:gd name="T82" fmla="*/ 114 w 308"/>
                <a:gd name="T83" fmla="*/ 180 h 308"/>
                <a:gd name="T84" fmla="*/ 126 w 308"/>
                <a:gd name="T85" fmla="*/ 194 h 308"/>
                <a:gd name="T86" fmla="*/ 144 w 308"/>
                <a:gd name="T87" fmla="*/ 202 h 308"/>
                <a:gd name="T88" fmla="*/ 154 w 308"/>
                <a:gd name="T89" fmla="*/ 202 h 308"/>
                <a:gd name="T90" fmla="*/ 172 w 308"/>
                <a:gd name="T91" fmla="*/ 198 h 308"/>
                <a:gd name="T92" fmla="*/ 188 w 308"/>
                <a:gd name="T93" fmla="*/ 188 h 308"/>
                <a:gd name="T94" fmla="*/ 198 w 308"/>
                <a:gd name="T95" fmla="*/ 172 h 308"/>
                <a:gd name="T96" fmla="*/ 202 w 308"/>
                <a:gd name="T97" fmla="*/ 154 h 308"/>
                <a:gd name="T98" fmla="*/ 202 w 308"/>
                <a:gd name="T99" fmla="*/ 144 h 308"/>
                <a:gd name="T100" fmla="*/ 194 w 308"/>
                <a:gd name="T101" fmla="*/ 126 h 308"/>
                <a:gd name="T102" fmla="*/ 180 w 308"/>
                <a:gd name="T103" fmla="*/ 114 h 308"/>
                <a:gd name="T104" fmla="*/ 164 w 308"/>
                <a:gd name="T105" fmla="*/ 106 h 308"/>
                <a:gd name="T106" fmla="*/ 154 w 308"/>
                <a:gd name="T107" fmla="*/ 104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8" h="308">
                  <a:moveTo>
                    <a:pt x="154" y="308"/>
                  </a:moveTo>
                  <a:lnTo>
                    <a:pt x="154" y="308"/>
                  </a:lnTo>
                  <a:lnTo>
                    <a:pt x="138" y="306"/>
                  </a:lnTo>
                  <a:lnTo>
                    <a:pt x="122" y="304"/>
                  </a:lnTo>
                  <a:lnTo>
                    <a:pt x="108" y="300"/>
                  </a:lnTo>
                  <a:lnTo>
                    <a:pt x="94" y="296"/>
                  </a:lnTo>
                  <a:lnTo>
                    <a:pt x="80" y="288"/>
                  </a:lnTo>
                  <a:lnTo>
                    <a:pt x="68" y="282"/>
                  </a:lnTo>
                  <a:lnTo>
                    <a:pt x="56" y="272"/>
                  </a:lnTo>
                  <a:lnTo>
                    <a:pt x="44" y="262"/>
                  </a:lnTo>
                  <a:lnTo>
                    <a:pt x="34" y="252"/>
                  </a:lnTo>
                  <a:lnTo>
                    <a:pt x="26" y="240"/>
                  </a:lnTo>
                  <a:lnTo>
                    <a:pt x="18" y="226"/>
                  </a:lnTo>
                  <a:lnTo>
                    <a:pt x="12" y="214"/>
                  </a:lnTo>
                  <a:lnTo>
                    <a:pt x="6" y="200"/>
                  </a:lnTo>
                  <a:lnTo>
                    <a:pt x="2" y="184"/>
                  </a:lnTo>
                  <a:lnTo>
                    <a:pt x="0" y="170"/>
                  </a:lnTo>
                  <a:lnTo>
                    <a:pt x="0" y="154"/>
                  </a:lnTo>
                  <a:lnTo>
                    <a:pt x="0" y="154"/>
                  </a:lnTo>
                  <a:lnTo>
                    <a:pt x="0" y="138"/>
                  </a:lnTo>
                  <a:lnTo>
                    <a:pt x="2" y="122"/>
                  </a:lnTo>
                  <a:lnTo>
                    <a:pt x="6" y="108"/>
                  </a:lnTo>
                  <a:lnTo>
                    <a:pt x="12" y="94"/>
                  </a:lnTo>
                  <a:lnTo>
                    <a:pt x="18" y="80"/>
                  </a:lnTo>
                  <a:lnTo>
                    <a:pt x="26" y="68"/>
                  </a:lnTo>
                  <a:lnTo>
                    <a:pt x="34" y="56"/>
                  </a:lnTo>
                  <a:lnTo>
                    <a:pt x="44" y="46"/>
                  </a:lnTo>
                  <a:lnTo>
                    <a:pt x="56" y="36"/>
                  </a:lnTo>
                  <a:lnTo>
                    <a:pt x="68" y="26"/>
                  </a:lnTo>
                  <a:lnTo>
                    <a:pt x="80" y="18"/>
                  </a:lnTo>
                  <a:lnTo>
                    <a:pt x="94" y="12"/>
                  </a:lnTo>
                  <a:lnTo>
                    <a:pt x="108" y="6"/>
                  </a:lnTo>
                  <a:lnTo>
                    <a:pt x="122" y="4"/>
                  </a:lnTo>
                  <a:lnTo>
                    <a:pt x="138" y="0"/>
                  </a:lnTo>
                  <a:lnTo>
                    <a:pt x="154" y="0"/>
                  </a:lnTo>
                  <a:lnTo>
                    <a:pt x="154" y="0"/>
                  </a:lnTo>
                  <a:lnTo>
                    <a:pt x="170" y="0"/>
                  </a:lnTo>
                  <a:lnTo>
                    <a:pt x="184" y="4"/>
                  </a:lnTo>
                  <a:lnTo>
                    <a:pt x="200" y="6"/>
                  </a:lnTo>
                  <a:lnTo>
                    <a:pt x="214" y="12"/>
                  </a:lnTo>
                  <a:lnTo>
                    <a:pt x="226" y="18"/>
                  </a:lnTo>
                  <a:lnTo>
                    <a:pt x="240" y="26"/>
                  </a:lnTo>
                  <a:lnTo>
                    <a:pt x="252" y="36"/>
                  </a:lnTo>
                  <a:lnTo>
                    <a:pt x="262" y="46"/>
                  </a:lnTo>
                  <a:lnTo>
                    <a:pt x="272" y="56"/>
                  </a:lnTo>
                  <a:lnTo>
                    <a:pt x="280" y="68"/>
                  </a:lnTo>
                  <a:lnTo>
                    <a:pt x="288" y="80"/>
                  </a:lnTo>
                  <a:lnTo>
                    <a:pt x="294" y="94"/>
                  </a:lnTo>
                  <a:lnTo>
                    <a:pt x="300" y="108"/>
                  </a:lnTo>
                  <a:lnTo>
                    <a:pt x="304" y="122"/>
                  </a:lnTo>
                  <a:lnTo>
                    <a:pt x="306" y="138"/>
                  </a:lnTo>
                  <a:lnTo>
                    <a:pt x="308" y="154"/>
                  </a:lnTo>
                  <a:lnTo>
                    <a:pt x="308" y="154"/>
                  </a:lnTo>
                  <a:lnTo>
                    <a:pt x="306" y="170"/>
                  </a:lnTo>
                  <a:lnTo>
                    <a:pt x="304" y="184"/>
                  </a:lnTo>
                  <a:lnTo>
                    <a:pt x="300" y="200"/>
                  </a:lnTo>
                  <a:lnTo>
                    <a:pt x="294" y="214"/>
                  </a:lnTo>
                  <a:lnTo>
                    <a:pt x="288" y="226"/>
                  </a:lnTo>
                  <a:lnTo>
                    <a:pt x="280" y="240"/>
                  </a:lnTo>
                  <a:lnTo>
                    <a:pt x="272" y="252"/>
                  </a:lnTo>
                  <a:lnTo>
                    <a:pt x="262" y="262"/>
                  </a:lnTo>
                  <a:lnTo>
                    <a:pt x="252" y="272"/>
                  </a:lnTo>
                  <a:lnTo>
                    <a:pt x="240" y="282"/>
                  </a:lnTo>
                  <a:lnTo>
                    <a:pt x="226" y="288"/>
                  </a:lnTo>
                  <a:lnTo>
                    <a:pt x="214" y="296"/>
                  </a:lnTo>
                  <a:lnTo>
                    <a:pt x="200" y="300"/>
                  </a:lnTo>
                  <a:lnTo>
                    <a:pt x="184" y="304"/>
                  </a:lnTo>
                  <a:lnTo>
                    <a:pt x="170" y="306"/>
                  </a:lnTo>
                  <a:lnTo>
                    <a:pt x="154" y="308"/>
                  </a:lnTo>
                  <a:lnTo>
                    <a:pt x="154" y="308"/>
                  </a:lnTo>
                  <a:close/>
                  <a:moveTo>
                    <a:pt x="154" y="104"/>
                  </a:moveTo>
                  <a:lnTo>
                    <a:pt x="154" y="104"/>
                  </a:lnTo>
                  <a:lnTo>
                    <a:pt x="144" y="106"/>
                  </a:lnTo>
                  <a:lnTo>
                    <a:pt x="134" y="108"/>
                  </a:lnTo>
                  <a:lnTo>
                    <a:pt x="126" y="114"/>
                  </a:lnTo>
                  <a:lnTo>
                    <a:pt x="120" y="120"/>
                  </a:lnTo>
                  <a:lnTo>
                    <a:pt x="114" y="126"/>
                  </a:lnTo>
                  <a:lnTo>
                    <a:pt x="108" y="134"/>
                  </a:lnTo>
                  <a:lnTo>
                    <a:pt x="106" y="144"/>
                  </a:lnTo>
                  <a:lnTo>
                    <a:pt x="104" y="154"/>
                  </a:lnTo>
                  <a:lnTo>
                    <a:pt x="104" y="154"/>
                  </a:lnTo>
                  <a:lnTo>
                    <a:pt x="106" y="164"/>
                  </a:lnTo>
                  <a:lnTo>
                    <a:pt x="108" y="172"/>
                  </a:lnTo>
                  <a:lnTo>
                    <a:pt x="114" y="180"/>
                  </a:lnTo>
                  <a:lnTo>
                    <a:pt x="120" y="188"/>
                  </a:lnTo>
                  <a:lnTo>
                    <a:pt x="126" y="194"/>
                  </a:lnTo>
                  <a:lnTo>
                    <a:pt x="134" y="198"/>
                  </a:lnTo>
                  <a:lnTo>
                    <a:pt x="144" y="202"/>
                  </a:lnTo>
                  <a:lnTo>
                    <a:pt x="154" y="202"/>
                  </a:lnTo>
                  <a:lnTo>
                    <a:pt x="154" y="202"/>
                  </a:lnTo>
                  <a:lnTo>
                    <a:pt x="164" y="202"/>
                  </a:lnTo>
                  <a:lnTo>
                    <a:pt x="172" y="198"/>
                  </a:lnTo>
                  <a:lnTo>
                    <a:pt x="180" y="194"/>
                  </a:lnTo>
                  <a:lnTo>
                    <a:pt x="188" y="188"/>
                  </a:lnTo>
                  <a:lnTo>
                    <a:pt x="194" y="180"/>
                  </a:lnTo>
                  <a:lnTo>
                    <a:pt x="198" y="172"/>
                  </a:lnTo>
                  <a:lnTo>
                    <a:pt x="202" y="164"/>
                  </a:lnTo>
                  <a:lnTo>
                    <a:pt x="202" y="154"/>
                  </a:lnTo>
                  <a:lnTo>
                    <a:pt x="202" y="154"/>
                  </a:lnTo>
                  <a:lnTo>
                    <a:pt x="202" y="144"/>
                  </a:lnTo>
                  <a:lnTo>
                    <a:pt x="198" y="134"/>
                  </a:lnTo>
                  <a:lnTo>
                    <a:pt x="194" y="126"/>
                  </a:lnTo>
                  <a:lnTo>
                    <a:pt x="188" y="120"/>
                  </a:lnTo>
                  <a:lnTo>
                    <a:pt x="180" y="114"/>
                  </a:lnTo>
                  <a:lnTo>
                    <a:pt x="172" y="108"/>
                  </a:lnTo>
                  <a:lnTo>
                    <a:pt x="164" y="106"/>
                  </a:lnTo>
                  <a:lnTo>
                    <a:pt x="154" y="104"/>
                  </a:lnTo>
                  <a:lnTo>
                    <a:pt x="154"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67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ndParaRPr>
            </a:p>
          </p:txBody>
        </p:sp>
        <p:grpSp>
          <p:nvGrpSpPr>
            <p:cNvPr id="189" name="Group 188"/>
            <p:cNvGrpSpPr/>
            <p:nvPr/>
          </p:nvGrpSpPr>
          <p:grpSpPr>
            <a:xfrm>
              <a:off x="5413104" y="2621197"/>
              <a:ext cx="1326042" cy="1326043"/>
              <a:chOff x="5413104" y="2598477"/>
              <a:chExt cx="1326042" cy="1326043"/>
            </a:xfrm>
          </p:grpSpPr>
          <p:sp>
            <p:nvSpPr>
              <p:cNvPr id="190" name="Freeform 5"/>
              <p:cNvSpPr>
                <a:spLocks/>
              </p:cNvSpPr>
              <p:nvPr/>
            </p:nvSpPr>
            <p:spPr bwMode="auto">
              <a:xfrm>
                <a:off x="5642613" y="3166154"/>
                <a:ext cx="838193" cy="391237"/>
              </a:xfrm>
              <a:custGeom>
                <a:avLst/>
                <a:gdLst>
                  <a:gd name="T0" fmla="*/ 1228 w 1384"/>
                  <a:gd name="T1" fmla="*/ 646 h 646"/>
                  <a:gd name="T2" fmla="*/ 1198 w 1384"/>
                  <a:gd name="T3" fmla="*/ 636 h 646"/>
                  <a:gd name="T4" fmla="*/ 1178 w 1384"/>
                  <a:gd name="T5" fmla="*/ 614 h 646"/>
                  <a:gd name="T6" fmla="*/ 1174 w 1384"/>
                  <a:gd name="T7" fmla="*/ 106 h 646"/>
                  <a:gd name="T8" fmla="*/ 1118 w 1384"/>
                  <a:gd name="T9" fmla="*/ 594 h 646"/>
                  <a:gd name="T10" fmla="*/ 1108 w 1384"/>
                  <a:gd name="T11" fmla="*/ 622 h 646"/>
                  <a:gd name="T12" fmla="*/ 1086 w 1384"/>
                  <a:gd name="T13" fmla="*/ 642 h 646"/>
                  <a:gd name="T14" fmla="*/ 824 w 1384"/>
                  <a:gd name="T15" fmla="*/ 646 h 646"/>
                  <a:gd name="T16" fmla="*/ 804 w 1384"/>
                  <a:gd name="T17" fmla="*/ 642 h 646"/>
                  <a:gd name="T18" fmla="*/ 780 w 1384"/>
                  <a:gd name="T19" fmla="*/ 622 h 646"/>
                  <a:gd name="T20" fmla="*/ 772 w 1384"/>
                  <a:gd name="T21" fmla="*/ 594 h 646"/>
                  <a:gd name="T22" fmla="*/ 714 w 1384"/>
                  <a:gd name="T23" fmla="*/ 594 h 646"/>
                  <a:gd name="T24" fmla="*/ 710 w 1384"/>
                  <a:gd name="T25" fmla="*/ 614 h 646"/>
                  <a:gd name="T26" fmla="*/ 690 w 1384"/>
                  <a:gd name="T27" fmla="*/ 636 h 646"/>
                  <a:gd name="T28" fmla="*/ 662 w 1384"/>
                  <a:gd name="T29" fmla="*/ 646 h 646"/>
                  <a:gd name="T30" fmla="*/ 410 w 1384"/>
                  <a:gd name="T31" fmla="*/ 644 h 646"/>
                  <a:gd name="T32" fmla="*/ 384 w 1384"/>
                  <a:gd name="T33" fmla="*/ 630 h 646"/>
                  <a:gd name="T34" fmla="*/ 368 w 1384"/>
                  <a:gd name="T35" fmla="*/ 604 h 646"/>
                  <a:gd name="T36" fmla="*/ 310 w 1384"/>
                  <a:gd name="T37" fmla="*/ 322 h 646"/>
                  <a:gd name="T38" fmla="*/ 310 w 1384"/>
                  <a:gd name="T39" fmla="*/ 604 h 646"/>
                  <a:gd name="T40" fmla="*/ 296 w 1384"/>
                  <a:gd name="T41" fmla="*/ 630 h 646"/>
                  <a:gd name="T42" fmla="*/ 268 w 1384"/>
                  <a:gd name="T43" fmla="*/ 644 h 646"/>
                  <a:gd name="T44" fmla="*/ 52 w 1384"/>
                  <a:gd name="T45" fmla="*/ 646 h 646"/>
                  <a:gd name="T46" fmla="*/ 24 w 1384"/>
                  <a:gd name="T47" fmla="*/ 636 h 646"/>
                  <a:gd name="T48" fmla="*/ 4 w 1384"/>
                  <a:gd name="T49" fmla="*/ 614 h 646"/>
                  <a:gd name="T50" fmla="*/ 0 w 1384"/>
                  <a:gd name="T51" fmla="*/ 594 h 646"/>
                  <a:gd name="T52" fmla="*/ 10 w 1384"/>
                  <a:gd name="T53" fmla="*/ 564 h 646"/>
                  <a:gd name="T54" fmla="*/ 32 w 1384"/>
                  <a:gd name="T55" fmla="*/ 544 h 646"/>
                  <a:gd name="T56" fmla="*/ 206 w 1384"/>
                  <a:gd name="T57" fmla="*/ 540 h 646"/>
                  <a:gd name="T58" fmla="*/ 208 w 1384"/>
                  <a:gd name="T59" fmla="*/ 278 h 646"/>
                  <a:gd name="T60" fmla="*/ 228 w 1384"/>
                  <a:gd name="T61" fmla="*/ 240 h 646"/>
                  <a:gd name="T62" fmla="*/ 266 w 1384"/>
                  <a:gd name="T63" fmla="*/ 218 h 646"/>
                  <a:gd name="T64" fmla="*/ 398 w 1384"/>
                  <a:gd name="T65" fmla="*/ 218 h 646"/>
                  <a:gd name="T66" fmla="*/ 440 w 1384"/>
                  <a:gd name="T67" fmla="*/ 230 h 646"/>
                  <a:gd name="T68" fmla="*/ 466 w 1384"/>
                  <a:gd name="T69" fmla="*/ 264 h 646"/>
                  <a:gd name="T70" fmla="*/ 472 w 1384"/>
                  <a:gd name="T71" fmla="*/ 540 h 646"/>
                  <a:gd name="T72" fmla="*/ 608 w 1384"/>
                  <a:gd name="T73" fmla="*/ 152 h 646"/>
                  <a:gd name="T74" fmla="*/ 622 w 1384"/>
                  <a:gd name="T75" fmla="*/ 110 h 646"/>
                  <a:gd name="T76" fmla="*/ 654 w 1384"/>
                  <a:gd name="T77" fmla="*/ 82 h 646"/>
                  <a:gd name="T78" fmla="*/ 800 w 1384"/>
                  <a:gd name="T79" fmla="*/ 76 h 646"/>
                  <a:gd name="T80" fmla="*/ 830 w 1384"/>
                  <a:gd name="T81" fmla="*/ 82 h 646"/>
                  <a:gd name="T82" fmla="*/ 864 w 1384"/>
                  <a:gd name="T83" fmla="*/ 110 h 646"/>
                  <a:gd name="T84" fmla="*/ 876 w 1384"/>
                  <a:gd name="T85" fmla="*/ 152 h 646"/>
                  <a:gd name="T86" fmla="*/ 1012 w 1384"/>
                  <a:gd name="T87" fmla="*/ 76 h 646"/>
                  <a:gd name="T88" fmla="*/ 1018 w 1384"/>
                  <a:gd name="T89" fmla="*/ 46 h 646"/>
                  <a:gd name="T90" fmla="*/ 1046 w 1384"/>
                  <a:gd name="T91" fmla="*/ 12 h 646"/>
                  <a:gd name="T92" fmla="*/ 1088 w 1384"/>
                  <a:gd name="T93" fmla="*/ 0 h 646"/>
                  <a:gd name="T94" fmla="*/ 1220 w 1384"/>
                  <a:gd name="T95" fmla="*/ 2 h 646"/>
                  <a:gd name="T96" fmla="*/ 1258 w 1384"/>
                  <a:gd name="T97" fmla="*/ 22 h 646"/>
                  <a:gd name="T98" fmla="*/ 1278 w 1384"/>
                  <a:gd name="T99" fmla="*/ 60 h 646"/>
                  <a:gd name="T100" fmla="*/ 1332 w 1384"/>
                  <a:gd name="T101" fmla="*/ 540 h 646"/>
                  <a:gd name="T102" fmla="*/ 1352 w 1384"/>
                  <a:gd name="T103" fmla="*/ 544 h 646"/>
                  <a:gd name="T104" fmla="*/ 1376 w 1384"/>
                  <a:gd name="T105" fmla="*/ 564 h 646"/>
                  <a:gd name="T106" fmla="*/ 1384 w 1384"/>
                  <a:gd name="T107" fmla="*/ 594 h 646"/>
                  <a:gd name="T108" fmla="*/ 1380 w 1384"/>
                  <a:gd name="T109" fmla="*/ 614 h 646"/>
                  <a:gd name="T110" fmla="*/ 1362 w 1384"/>
                  <a:gd name="T111" fmla="*/ 636 h 646"/>
                  <a:gd name="T112" fmla="*/ 1332 w 1384"/>
                  <a:gd name="T113" fmla="*/ 646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84" h="646">
                    <a:moveTo>
                      <a:pt x="1332" y="646"/>
                    </a:moveTo>
                    <a:lnTo>
                      <a:pt x="1228" y="646"/>
                    </a:lnTo>
                    <a:lnTo>
                      <a:pt x="1228" y="646"/>
                    </a:lnTo>
                    <a:lnTo>
                      <a:pt x="1216" y="644"/>
                    </a:lnTo>
                    <a:lnTo>
                      <a:pt x="1206" y="642"/>
                    </a:lnTo>
                    <a:lnTo>
                      <a:pt x="1198" y="636"/>
                    </a:lnTo>
                    <a:lnTo>
                      <a:pt x="1190" y="630"/>
                    </a:lnTo>
                    <a:lnTo>
                      <a:pt x="1184" y="622"/>
                    </a:lnTo>
                    <a:lnTo>
                      <a:pt x="1178" y="614"/>
                    </a:lnTo>
                    <a:lnTo>
                      <a:pt x="1176" y="604"/>
                    </a:lnTo>
                    <a:lnTo>
                      <a:pt x="1174" y="594"/>
                    </a:lnTo>
                    <a:lnTo>
                      <a:pt x="1174" y="106"/>
                    </a:lnTo>
                    <a:lnTo>
                      <a:pt x="1118" y="106"/>
                    </a:lnTo>
                    <a:lnTo>
                      <a:pt x="1118" y="594"/>
                    </a:lnTo>
                    <a:lnTo>
                      <a:pt x="1118" y="594"/>
                    </a:lnTo>
                    <a:lnTo>
                      <a:pt x="1116" y="604"/>
                    </a:lnTo>
                    <a:lnTo>
                      <a:pt x="1114" y="614"/>
                    </a:lnTo>
                    <a:lnTo>
                      <a:pt x="1108" y="622"/>
                    </a:lnTo>
                    <a:lnTo>
                      <a:pt x="1102" y="630"/>
                    </a:lnTo>
                    <a:lnTo>
                      <a:pt x="1094" y="636"/>
                    </a:lnTo>
                    <a:lnTo>
                      <a:pt x="1086" y="642"/>
                    </a:lnTo>
                    <a:lnTo>
                      <a:pt x="1076" y="644"/>
                    </a:lnTo>
                    <a:lnTo>
                      <a:pt x="1064" y="646"/>
                    </a:lnTo>
                    <a:lnTo>
                      <a:pt x="824" y="646"/>
                    </a:lnTo>
                    <a:lnTo>
                      <a:pt x="824" y="646"/>
                    </a:lnTo>
                    <a:lnTo>
                      <a:pt x="814" y="644"/>
                    </a:lnTo>
                    <a:lnTo>
                      <a:pt x="804" y="642"/>
                    </a:lnTo>
                    <a:lnTo>
                      <a:pt x="794" y="636"/>
                    </a:lnTo>
                    <a:lnTo>
                      <a:pt x="786" y="630"/>
                    </a:lnTo>
                    <a:lnTo>
                      <a:pt x="780" y="622"/>
                    </a:lnTo>
                    <a:lnTo>
                      <a:pt x="776" y="614"/>
                    </a:lnTo>
                    <a:lnTo>
                      <a:pt x="772" y="604"/>
                    </a:lnTo>
                    <a:lnTo>
                      <a:pt x="772" y="594"/>
                    </a:lnTo>
                    <a:lnTo>
                      <a:pt x="772" y="182"/>
                    </a:lnTo>
                    <a:lnTo>
                      <a:pt x="714" y="182"/>
                    </a:lnTo>
                    <a:lnTo>
                      <a:pt x="714" y="594"/>
                    </a:lnTo>
                    <a:lnTo>
                      <a:pt x="714" y="594"/>
                    </a:lnTo>
                    <a:lnTo>
                      <a:pt x="712" y="604"/>
                    </a:lnTo>
                    <a:lnTo>
                      <a:pt x="710" y="614"/>
                    </a:lnTo>
                    <a:lnTo>
                      <a:pt x="706" y="622"/>
                    </a:lnTo>
                    <a:lnTo>
                      <a:pt x="698" y="630"/>
                    </a:lnTo>
                    <a:lnTo>
                      <a:pt x="690" y="636"/>
                    </a:lnTo>
                    <a:lnTo>
                      <a:pt x="682" y="642"/>
                    </a:lnTo>
                    <a:lnTo>
                      <a:pt x="672" y="644"/>
                    </a:lnTo>
                    <a:lnTo>
                      <a:pt x="662" y="646"/>
                    </a:lnTo>
                    <a:lnTo>
                      <a:pt x="420" y="646"/>
                    </a:lnTo>
                    <a:lnTo>
                      <a:pt x="420" y="646"/>
                    </a:lnTo>
                    <a:lnTo>
                      <a:pt x="410" y="644"/>
                    </a:lnTo>
                    <a:lnTo>
                      <a:pt x="400" y="642"/>
                    </a:lnTo>
                    <a:lnTo>
                      <a:pt x="390" y="636"/>
                    </a:lnTo>
                    <a:lnTo>
                      <a:pt x="384" y="630"/>
                    </a:lnTo>
                    <a:lnTo>
                      <a:pt x="376" y="622"/>
                    </a:lnTo>
                    <a:lnTo>
                      <a:pt x="372" y="614"/>
                    </a:lnTo>
                    <a:lnTo>
                      <a:pt x="368" y="604"/>
                    </a:lnTo>
                    <a:lnTo>
                      <a:pt x="368" y="594"/>
                    </a:lnTo>
                    <a:lnTo>
                      <a:pt x="368" y="322"/>
                    </a:lnTo>
                    <a:lnTo>
                      <a:pt x="310" y="322"/>
                    </a:lnTo>
                    <a:lnTo>
                      <a:pt x="310" y="594"/>
                    </a:lnTo>
                    <a:lnTo>
                      <a:pt x="310" y="594"/>
                    </a:lnTo>
                    <a:lnTo>
                      <a:pt x="310" y="604"/>
                    </a:lnTo>
                    <a:lnTo>
                      <a:pt x="306" y="614"/>
                    </a:lnTo>
                    <a:lnTo>
                      <a:pt x="302" y="622"/>
                    </a:lnTo>
                    <a:lnTo>
                      <a:pt x="296" y="630"/>
                    </a:lnTo>
                    <a:lnTo>
                      <a:pt x="288" y="636"/>
                    </a:lnTo>
                    <a:lnTo>
                      <a:pt x="278" y="642"/>
                    </a:lnTo>
                    <a:lnTo>
                      <a:pt x="268" y="644"/>
                    </a:lnTo>
                    <a:lnTo>
                      <a:pt x="258" y="646"/>
                    </a:lnTo>
                    <a:lnTo>
                      <a:pt x="52" y="646"/>
                    </a:lnTo>
                    <a:lnTo>
                      <a:pt x="52" y="646"/>
                    </a:lnTo>
                    <a:lnTo>
                      <a:pt x="42" y="644"/>
                    </a:lnTo>
                    <a:lnTo>
                      <a:pt x="32" y="642"/>
                    </a:lnTo>
                    <a:lnTo>
                      <a:pt x="24" y="636"/>
                    </a:lnTo>
                    <a:lnTo>
                      <a:pt x="16" y="630"/>
                    </a:lnTo>
                    <a:lnTo>
                      <a:pt x="10" y="622"/>
                    </a:lnTo>
                    <a:lnTo>
                      <a:pt x="4" y="614"/>
                    </a:lnTo>
                    <a:lnTo>
                      <a:pt x="2" y="604"/>
                    </a:lnTo>
                    <a:lnTo>
                      <a:pt x="0" y="594"/>
                    </a:lnTo>
                    <a:lnTo>
                      <a:pt x="0" y="594"/>
                    </a:lnTo>
                    <a:lnTo>
                      <a:pt x="2" y="582"/>
                    </a:lnTo>
                    <a:lnTo>
                      <a:pt x="4" y="572"/>
                    </a:lnTo>
                    <a:lnTo>
                      <a:pt x="10" y="564"/>
                    </a:lnTo>
                    <a:lnTo>
                      <a:pt x="16" y="556"/>
                    </a:lnTo>
                    <a:lnTo>
                      <a:pt x="24" y="550"/>
                    </a:lnTo>
                    <a:lnTo>
                      <a:pt x="32" y="544"/>
                    </a:lnTo>
                    <a:lnTo>
                      <a:pt x="42" y="542"/>
                    </a:lnTo>
                    <a:lnTo>
                      <a:pt x="52" y="540"/>
                    </a:lnTo>
                    <a:lnTo>
                      <a:pt x="206" y="540"/>
                    </a:lnTo>
                    <a:lnTo>
                      <a:pt x="206" y="292"/>
                    </a:lnTo>
                    <a:lnTo>
                      <a:pt x="206" y="292"/>
                    </a:lnTo>
                    <a:lnTo>
                      <a:pt x="208" y="278"/>
                    </a:lnTo>
                    <a:lnTo>
                      <a:pt x="212" y="264"/>
                    </a:lnTo>
                    <a:lnTo>
                      <a:pt x="218" y="250"/>
                    </a:lnTo>
                    <a:lnTo>
                      <a:pt x="228" y="240"/>
                    </a:lnTo>
                    <a:lnTo>
                      <a:pt x="238" y="230"/>
                    </a:lnTo>
                    <a:lnTo>
                      <a:pt x="252" y="224"/>
                    </a:lnTo>
                    <a:lnTo>
                      <a:pt x="266" y="218"/>
                    </a:lnTo>
                    <a:lnTo>
                      <a:pt x="280" y="218"/>
                    </a:lnTo>
                    <a:lnTo>
                      <a:pt x="398" y="218"/>
                    </a:lnTo>
                    <a:lnTo>
                      <a:pt x="398" y="218"/>
                    </a:lnTo>
                    <a:lnTo>
                      <a:pt x="412" y="218"/>
                    </a:lnTo>
                    <a:lnTo>
                      <a:pt x="426" y="224"/>
                    </a:lnTo>
                    <a:lnTo>
                      <a:pt x="440" y="230"/>
                    </a:lnTo>
                    <a:lnTo>
                      <a:pt x="450" y="240"/>
                    </a:lnTo>
                    <a:lnTo>
                      <a:pt x="460" y="250"/>
                    </a:lnTo>
                    <a:lnTo>
                      <a:pt x="466" y="264"/>
                    </a:lnTo>
                    <a:lnTo>
                      <a:pt x="472" y="278"/>
                    </a:lnTo>
                    <a:lnTo>
                      <a:pt x="472" y="292"/>
                    </a:lnTo>
                    <a:lnTo>
                      <a:pt x="472" y="540"/>
                    </a:lnTo>
                    <a:lnTo>
                      <a:pt x="608" y="540"/>
                    </a:lnTo>
                    <a:lnTo>
                      <a:pt x="608" y="152"/>
                    </a:lnTo>
                    <a:lnTo>
                      <a:pt x="608" y="152"/>
                    </a:lnTo>
                    <a:lnTo>
                      <a:pt x="610" y="136"/>
                    </a:lnTo>
                    <a:lnTo>
                      <a:pt x="614" y="122"/>
                    </a:lnTo>
                    <a:lnTo>
                      <a:pt x="622" y="110"/>
                    </a:lnTo>
                    <a:lnTo>
                      <a:pt x="632" y="98"/>
                    </a:lnTo>
                    <a:lnTo>
                      <a:pt x="642" y="90"/>
                    </a:lnTo>
                    <a:lnTo>
                      <a:pt x="654" y="82"/>
                    </a:lnTo>
                    <a:lnTo>
                      <a:pt x="668" y="78"/>
                    </a:lnTo>
                    <a:lnTo>
                      <a:pt x="684" y="76"/>
                    </a:lnTo>
                    <a:lnTo>
                      <a:pt x="800" y="76"/>
                    </a:lnTo>
                    <a:lnTo>
                      <a:pt x="800" y="76"/>
                    </a:lnTo>
                    <a:lnTo>
                      <a:pt x="816" y="78"/>
                    </a:lnTo>
                    <a:lnTo>
                      <a:pt x="830" y="82"/>
                    </a:lnTo>
                    <a:lnTo>
                      <a:pt x="842" y="90"/>
                    </a:lnTo>
                    <a:lnTo>
                      <a:pt x="854" y="98"/>
                    </a:lnTo>
                    <a:lnTo>
                      <a:pt x="864" y="110"/>
                    </a:lnTo>
                    <a:lnTo>
                      <a:pt x="870" y="122"/>
                    </a:lnTo>
                    <a:lnTo>
                      <a:pt x="874" y="136"/>
                    </a:lnTo>
                    <a:lnTo>
                      <a:pt x="876" y="152"/>
                    </a:lnTo>
                    <a:lnTo>
                      <a:pt x="876" y="540"/>
                    </a:lnTo>
                    <a:lnTo>
                      <a:pt x="1012" y="540"/>
                    </a:lnTo>
                    <a:lnTo>
                      <a:pt x="1012" y="76"/>
                    </a:lnTo>
                    <a:lnTo>
                      <a:pt x="1012" y="76"/>
                    </a:lnTo>
                    <a:lnTo>
                      <a:pt x="1014" y="60"/>
                    </a:lnTo>
                    <a:lnTo>
                      <a:pt x="1018" y="46"/>
                    </a:lnTo>
                    <a:lnTo>
                      <a:pt x="1026" y="34"/>
                    </a:lnTo>
                    <a:lnTo>
                      <a:pt x="1034" y="22"/>
                    </a:lnTo>
                    <a:lnTo>
                      <a:pt x="1046" y="12"/>
                    </a:lnTo>
                    <a:lnTo>
                      <a:pt x="1058" y="6"/>
                    </a:lnTo>
                    <a:lnTo>
                      <a:pt x="1072" y="2"/>
                    </a:lnTo>
                    <a:lnTo>
                      <a:pt x="1088" y="0"/>
                    </a:lnTo>
                    <a:lnTo>
                      <a:pt x="1204" y="0"/>
                    </a:lnTo>
                    <a:lnTo>
                      <a:pt x="1204" y="0"/>
                    </a:lnTo>
                    <a:lnTo>
                      <a:pt x="1220" y="2"/>
                    </a:lnTo>
                    <a:lnTo>
                      <a:pt x="1234" y="6"/>
                    </a:lnTo>
                    <a:lnTo>
                      <a:pt x="1246" y="12"/>
                    </a:lnTo>
                    <a:lnTo>
                      <a:pt x="1258" y="22"/>
                    </a:lnTo>
                    <a:lnTo>
                      <a:pt x="1266" y="34"/>
                    </a:lnTo>
                    <a:lnTo>
                      <a:pt x="1274" y="46"/>
                    </a:lnTo>
                    <a:lnTo>
                      <a:pt x="1278" y="60"/>
                    </a:lnTo>
                    <a:lnTo>
                      <a:pt x="1280" y="76"/>
                    </a:lnTo>
                    <a:lnTo>
                      <a:pt x="1280" y="540"/>
                    </a:lnTo>
                    <a:lnTo>
                      <a:pt x="1332" y="540"/>
                    </a:lnTo>
                    <a:lnTo>
                      <a:pt x="1332" y="540"/>
                    </a:lnTo>
                    <a:lnTo>
                      <a:pt x="1342" y="542"/>
                    </a:lnTo>
                    <a:lnTo>
                      <a:pt x="1352" y="544"/>
                    </a:lnTo>
                    <a:lnTo>
                      <a:pt x="1362" y="550"/>
                    </a:lnTo>
                    <a:lnTo>
                      <a:pt x="1370" y="556"/>
                    </a:lnTo>
                    <a:lnTo>
                      <a:pt x="1376" y="564"/>
                    </a:lnTo>
                    <a:lnTo>
                      <a:pt x="1380" y="572"/>
                    </a:lnTo>
                    <a:lnTo>
                      <a:pt x="1384" y="582"/>
                    </a:lnTo>
                    <a:lnTo>
                      <a:pt x="1384" y="594"/>
                    </a:lnTo>
                    <a:lnTo>
                      <a:pt x="1384" y="594"/>
                    </a:lnTo>
                    <a:lnTo>
                      <a:pt x="1384" y="604"/>
                    </a:lnTo>
                    <a:lnTo>
                      <a:pt x="1380" y="614"/>
                    </a:lnTo>
                    <a:lnTo>
                      <a:pt x="1376" y="622"/>
                    </a:lnTo>
                    <a:lnTo>
                      <a:pt x="1370" y="630"/>
                    </a:lnTo>
                    <a:lnTo>
                      <a:pt x="1362" y="636"/>
                    </a:lnTo>
                    <a:lnTo>
                      <a:pt x="1352" y="642"/>
                    </a:lnTo>
                    <a:lnTo>
                      <a:pt x="1342" y="644"/>
                    </a:lnTo>
                    <a:lnTo>
                      <a:pt x="1332" y="646"/>
                    </a:lnTo>
                    <a:lnTo>
                      <a:pt x="1332" y="64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67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ndParaRPr>
              </a:p>
            </p:txBody>
          </p:sp>
          <p:sp>
            <p:nvSpPr>
              <p:cNvPr id="191" name="Freeform 6"/>
              <p:cNvSpPr>
                <a:spLocks noEditPoints="1"/>
              </p:cNvSpPr>
              <p:nvPr/>
            </p:nvSpPr>
            <p:spPr bwMode="auto">
              <a:xfrm>
                <a:off x="5757683" y="2925113"/>
                <a:ext cx="184112" cy="184112"/>
              </a:xfrm>
              <a:custGeom>
                <a:avLst/>
                <a:gdLst>
                  <a:gd name="T0" fmla="*/ 152 w 304"/>
                  <a:gd name="T1" fmla="*/ 304 h 304"/>
                  <a:gd name="T2" fmla="*/ 122 w 304"/>
                  <a:gd name="T3" fmla="*/ 302 h 304"/>
                  <a:gd name="T4" fmla="*/ 92 w 304"/>
                  <a:gd name="T5" fmla="*/ 292 h 304"/>
                  <a:gd name="T6" fmla="*/ 66 w 304"/>
                  <a:gd name="T7" fmla="*/ 278 h 304"/>
                  <a:gd name="T8" fmla="*/ 44 w 304"/>
                  <a:gd name="T9" fmla="*/ 260 h 304"/>
                  <a:gd name="T10" fmla="*/ 26 w 304"/>
                  <a:gd name="T11" fmla="*/ 238 h 304"/>
                  <a:gd name="T12" fmla="*/ 12 w 304"/>
                  <a:gd name="T13" fmla="*/ 212 h 304"/>
                  <a:gd name="T14" fmla="*/ 2 w 304"/>
                  <a:gd name="T15" fmla="*/ 182 h 304"/>
                  <a:gd name="T16" fmla="*/ 0 w 304"/>
                  <a:gd name="T17" fmla="*/ 152 h 304"/>
                  <a:gd name="T18" fmla="*/ 0 w 304"/>
                  <a:gd name="T19" fmla="*/ 136 h 304"/>
                  <a:gd name="T20" fmla="*/ 6 w 304"/>
                  <a:gd name="T21" fmla="*/ 106 h 304"/>
                  <a:gd name="T22" fmla="*/ 18 w 304"/>
                  <a:gd name="T23" fmla="*/ 80 h 304"/>
                  <a:gd name="T24" fmla="*/ 34 w 304"/>
                  <a:gd name="T25" fmla="*/ 56 h 304"/>
                  <a:gd name="T26" fmla="*/ 56 w 304"/>
                  <a:gd name="T27" fmla="*/ 34 h 304"/>
                  <a:gd name="T28" fmla="*/ 80 w 304"/>
                  <a:gd name="T29" fmla="*/ 18 h 304"/>
                  <a:gd name="T30" fmla="*/ 106 w 304"/>
                  <a:gd name="T31" fmla="*/ 6 h 304"/>
                  <a:gd name="T32" fmla="*/ 136 w 304"/>
                  <a:gd name="T33" fmla="*/ 0 h 304"/>
                  <a:gd name="T34" fmla="*/ 152 w 304"/>
                  <a:gd name="T35" fmla="*/ 0 h 304"/>
                  <a:gd name="T36" fmla="*/ 182 w 304"/>
                  <a:gd name="T37" fmla="*/ 2 h 304"/>
                  <a:gd name="T38" fmla="*/ 212 w 304"/>
                  <a:gd name="T39" fmla="*/ 12 h 304"/>
                  <a:gd name="T40" fmla="*/ 238 w 304"/>
                  <a:gd name="T41" fmla="*/ 26 h 304"/>
                  <a:gd name="T42" fmla="*/ 260 w 304"/>
                  <a:gd name="T43" fmla="*/ 44 h 304"/>
                  <a:gd name="T44" fmla="*/ 278 w 304"/>
                  <a:gd name="T45" fmla="*/ 66 h 304"/>
                  <a:gd name="T46" fmla="*/ 292 w 304"/>
                  <a:gd name="T47" fmla="*/ 92 h 304"/>
                  <a:gd name="T48" fmla="*/ 302 w 304"/>
                  <a:gd name="T49" fmla="*/ 122 h 304"/>
                  <a:gd name="T50" fmla="*/ 304 w 304"/>
                  <a:gd name="T51" fmla="*/ 152 h 304"/>
                  <a:gd name="T52" fmla="*/ 304 w 304"/>
                  <a:gd name="T53" fmla="*/ 168 h 304"/>
                  <a:gd name="T54" fmla="*/ 298 w 304"/>
                  <a:gd name="T55" fmla="*/ 198 h 304"/>
                  <a:gd name="T56" fmla="*/ 286 w 304"/>
                  <a:gd name="T57" fmla="*/ 224 h 304"/>
                  <a:gd name="T58" fmla="*/ 270 w 304"/>
                  <a:gd name="T59" fmla="*/ 250 h 304"/>
                  <a:gd name="T60" fmla="*/ 250 w 304"/>
                  <a:gd name="T61" fmla="*/ 270 h 304"/>
                  <a:gd name="T62" fmla="*/ 224 w 304"/>
                  <a:gd name="T63" fmla="*/ 286 h 304"/>
                  <a:gd name="T64" fmla="*/ 198 w 304"/>
                  <a:gd name="T65" fmla="*/ 298 h 304"/>
                  <a:gd name="T66" fmla="*/ 168 w 304"/>
                  <a:gd name="T67" fmla="*/ 304 h 304"/>
                  <a:gd name="T68" fmla="*/ 152 w 304"/>
                  <a:gd name="T69" fmla="*/ 304 h 304"/>
                  <a:gd name="T70" fmla="*/ 152 w 304"/>
                  <a:gd name="T71" fmla="*/ 104 h 304"/>
                  <a:gd name="T72" fmla="*/ 134 w 304"/>
                  <a:gd name="T73" fmla="*/ 108 h 304"/>
                  <a:gd name="T74" fmla="*/ 118 w 304"/>
                  <a:gd name="T75" fmla="*/ 118 h 304"/>
                  <a:gd name="T76" fmla="*/ 108 w 304"/>
                  <a:gd name="T77" fmla="*/ 134 h 304"/>
                  <a:gd name="T78" fmla="*/ 104 w 304"/>
                  <a:gd name="T79" fmla="*/ 152 h 304"/>
                  <a:gd name="T80" fmla="*/ 106 w 304"/>
                  <a:gd name="T81" fmla="*/ 162 h 304"/>
                  <a:gd name="T82" fmla="*/ 112 w 304"/>
                  <a:gd name="T83" fmla="*/ 178 h 304"/>
                  <a:gd name="T84" fmla="*/ 126 w 304"/>
                  <a:gd name="T85" fmla="*/ 192 h 304"/>
                  <a:gd name="T86" fmla="*/ 142 w 304"/>
                  <a:gd name="T87" fmla="*/ 198 h 304"/>
                  <a:gd name="T88" fmla="*/ 152 w 304"/>
                  <a:gd name="T89" fmla="*/ 200 h 304"/>
                  <a:gd name="T90" fmla="*/ 170 w 304"/>
                  <a:gd name="T91" fmla="*/ 196 h 304"/>
                  <a:gd name="T92" fmla="*/ 186 w 304"/>
                  <a:gd name="T93" fmla="*/ 186 h 304"/>
                  <a:gd name="T94" fmla="*/ 196 w 304"/>
                  <a:gd name="T95" fmla="*/ 170 h 304"/>
                  <a:gd name="T96" fmla="*/ 200 w 304"/>
                  <a:gd name="T97" fmla="*/ 152 h 304"/>
                  <a:gd name="T98" fmla="*/ 198 w 304"/>
                  <a:gd name="T99" fmla="*/ 142 h 304"/>
                  <a:gd name="T100" fmla="*/ 192 w 304"/>
                  <a:gd name="T101" fmla="*/ 126 h 304"/>
                  <a:gd name="T102" fmla="*/ 178 w 304"/>
                  <a:gd name="T103" fmla="*/ 112 h 304"/>
                  <a:gd name="T104" fmla="*/ 162 w 304"/>
                  <a:gd name="T105" fmla="*/ 106 h 304"/>
                  <a:gd name="T106" fmla="*/ 152 w 304"/>
                  <a:gd name="T107" fmla="*/ 1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4">
                    <a:moveTo>
                      <a:pt x="152" y="304"/>
                    </a:moveTo>
                    <a:lnTo>
                      <a:pt x="152" y="304"/>
                    </a:lnTo>
                    <a:lnTo>
                      <a:pt x="136" y="304"/>
                    </a:lnTo>
                    <a:lnTo>
                      <a:pt x="122" y="302"/>
                    </a:lnTo>
                    <a:lnTo>
                      <a:pt x="106" y="298"/>
                    </a:lnTo>
                    <a:lnTo>
                      <a:pt x="92" y="292"/>
                    </a:lnTo>
                    <a:lnTo>
                      <a:pt x="80" y="286"/>
                    </a:lnTo>
                    <a:lnTo>
                      <a:pt x="66" y="278"/>
                    </a:lnTo>
                    <a:lnTo>
                      <a:pt x="56" y="270"/>
                    </a:lnTo>
                    <a:lnTo>
                      <a:pt x="44" y="260"/>
                    </a:lnTo>
                    <a:lnTo>
                      <a:pt x="34" y="250"/>
                    </a:lnTo>
                    <a:lnTo>
                      <a:pt x="26" y="238"/>
                    </a:lnTo>
                    <a:lnTo>
                      <a:pt x="18" y="224"/>
                    </a:lnTo>
                    <a:lnTo>
                      <a:pt x="12" y="212"/>
                    </a:lnTo>
                    <a:lnTo>
                      <a:pt x="6" y="198"/>
                    </a:lnTo>
                    <a:lnTo>
                      <a:pt x="2" y="182"/>
                    </a:lnTo>
                    <a:lnTo>
                      <a:pt x="0" y="168"/>
                    </a:lnTo>
                    <a:lnTo>
                      <a:pt x="0" y="152"/>
                    </a:lnTo>
                    <a:lnTo>
                      <a:pt x="0" y="152"/>
                    </a:lnTo>
                    <a:lnTo>
                      <a:pt x="0" y="136"/>
                    </a:lnTo>
                    <a:lnTo>
                      <a:pt x="2" y="122"/>
                    </a:lnTo>
                    <a:lnTo>
                      <a:pt x="6" y="106"/>
                    </a:lnTo>
                    <a:lnTo>
                      <a:pt x="12" y="92"/>
                    </a:lnTo>
                    <a:lnTo>
                      <a:pt x="18" y="80"/>
                    </a:lnTo>
                    <a:lnTo>
                      <a:pt x="26" y="66"/>
                    </a:lnTo>
                    <a:lnTo>
                      <a:pt x="34" y="56"/>
                    </a:lnTo>
                    <a:lnTo>
                      <a:pt x="44" y="44"/>
                    </a:lnTo>
                    <a:lnTo>
                      <a:pt x="56" y="34"/>
                    </a:lnTo>
                    <a:lnTo>
                      <a:pt x="66" y="26"/>
                    </a:lnTo>
                    <a:lnTo>
                      <a:pt x="80" y="18"/>
                    </a:lnTo>
                    <a:lnTo>
                      <a:pt x="92" y="12"/>
                    </a:lnTo>
                    <a:lnTo>
                      <a:pt x="106" y="6"/>
                    </a:lnTo>
                    <a:lnTo>
                      <a:pt x="122" y="2"/>
                    </a:lnTo>
                    <a:lnTo>
                      <a:pt x="136" y="0"/>
                    </a:lnTo>
                    <a:lnTo>
                      <a:pt x="152" y="0"/>
                    </a:lnTo>
                    <a:lnTo>
                      <a:pt x="152" y="0"/>
                    </a:lnTo>
                    <a:lnTo>
                      <a:pt x="168" y="0"/>
                    </a:lnTo>
                    <a:lnTo>
                      <a:pt x="182" y="2"/>
                    </a:lnTo>
                    <a:lnTo>
                      <a:pt x="198" y="6"/>
                    </a:lnTo>
                    <a:lnTo>
                      <a:pt x="212" y="12"/>
                    </a:lnTo>
                    <a:lnTo>
                      <a:pt x="224" y="18"/>
                    </a:lnTo>
                    <a:lnTo>
                      <a:pt x="238" y="26"/>
                    </a:lnTo>
                    <a:lnTo>
                      <a:pt x="250" y="34"/>
                    </a:lnTo>
                    <a:lnTo>
                      <a:pt x="260" y="44"/>
                    </a:lnTo>
                    <a:lnTo>
                      <a:pt x="270" y="56"/>
                    </a:lnTo>
                    <a:lnTo>
                      <a:pt x="278" y="66"/>
                    </a:lnTo>
                    <a:lnTo>
                      <a:pt x="286" y="80"/>
                    </a:lnTo>
                    <a:lnTo>
                      <a:pt x="292" y="92"/>
                    </a:lnTo>
                    <a:lnTo>
                      <a:pt x="298" y="106"/>
                    </a:lnTo>
                    <a:lnTo>
                      <a:pt x="302" y="122"/>
                    </a:lnTo>
                    <a:lnTo>
                      <a:pt x="304" y="136"/>
                    </a:lnTo>
                    <a:lnTo>
                      <a:pt x="304" y="152"/>
                    </a:lnTo>
                    <a:lnTo>
                      <a:pt x="304" y="152"/>
                    </a:lnTo>
                    <a:lnTo>
                      <a:pt x="304" y="168"/>
                    </a:lnTo>
                    <a:lnTo>
                      <a:pt x="302" y="182"/>
                    </a:lnTo>
                    <a:lnTo>
                      <a:pt x="298" y="198"/>
                    </a:lnTo>
                    <a:lnTo>
                      <a:pt x="292" y="212"/>
                    </a:lnTo>
                    <a:lnTo>
                      <a:pt x="286" y="224"/>
                    </a:lnTo>
                    <a:lnTo>
                      <a:pt x="278" y="238"/>
                    </a:lnTo>
                    <a:lnTo>
                      <a:pt x="270" y="250"/>
                    </a:lnTo>
                    <a:lnTo>
                      <a:pt x="260" y="260"/>
                    </a:lnTo>
                    <a:lnTo>
                      <a:pt x="250" y="270"/>
                    </a:lnTo>
                    <a:lnTo>
                      <a:pt x="238" y="278"/>
                    </a:lnTo>
                    <a:lnTo>
                      <a:pt x="224" y="286"/>
                    </a:lnTo>
                    <a:lnTo>
                      <a:pt x="212" y="292"/>
                    </a:lnTo>
                    <a:lnTo>
                      <a:pt x="198" y="298"/>
                    </a:lnTo>
                    <a:lnTo>
                      <a:pt x="182" y="302"/>
                    </a:lnTo>
                    <a:lnTo>
                      <a:pt x="168" y="304"/>
                    </a:lnTo>
                    <a:lnTo>
                      <a:pt x="152" y="304"/>
                    </a:lnTo>
                    <a:lnTo>
                      <a:pt x="152" y="304"/>
                    </a:lnTo>
                    <a:close/>
                    <a:moveTo>
                      <a:pt x="152" y="104"/>
                    </a:moveTo>
                    <a:lnTo>
                      <a:pt x="152" y="104"/>
                    </a:lnTo>
                    <a:lnTo>
                      <a:pt x="142" y="106"/>
                    </a:lnTo>
                    <a:lnTo>
                      <a:pt x="134" y="108"/>
                    </a:lnTo>
                    <a:lnTo>
                      <a:pt x="126" y="112"/>
                    </a:lnTo>
                    <a:lnTo>
                      <a:pt x="118" y="118"/>
                    </a:lnTo>
                    <a:lnTo>
                      <a:pt x="112" y="126"/>
                    </a:lnTo>
                    <a:lnTo>
                      <a:pt x="108" y="134"/>
                    </a:lnTo>
                    <a:lnTo>
                      <a:pt x="106" y="142"/>
                    </a:lnTo>
                    <a:lnTo>
                      <a:pt x="104" y="152"/>
                    </a:lnTo>
                    <a:lnTo>
                      <a:pt x="104" y="152"/>
                    </a:lnTo>
                    <a:lnTo>
                      <a:pt x="106" y="162"/>
                    </a:lnTo>
                    <a:lnTo>
                      <a:pt x="108" y="170"/>
                    </a:lnTo>
                    <a:lnTo>
                      <a:pt x="112" y="178"/>
                    </a:lnTo>
                    <a:lnTo>
                      <a:pt x="118" y="186"/>
                    </a:lnTo>
                    <a:lnTo>
                      <a:pt x="126" y="192"/>
                    </a:lnTo>
                    <a:lnTo>
                      <a:pt x="134" y="196"/>
                    </a:lnTo>
                    <a:lnTo>
                      <a:pt x="142" y="198"/>
                    </a:lnTo>
                    <a:lnTo>
                      <a:pt x="152" y="200"/>
                    </a:lnTo>
                    <a:lnTo>
                      <a:pt x="152" y="200"/>
                    </a:lnTo>
                    <a:lnTo>
                      <a:pt x="162" y="198"/>
                    </a:lnTo>
                    <a:lnTo>
                      <a:pt x="170" y="196"/>
                    </a:lnTo>
                    <a:lnTo>
                      <a:pt x="178" y="192"/>
                    </a:lnTo>
                    <a:lnTo>
                      <a:pt x="186" y="186"/>
                    </a:lnTo>
                    <a:lnTo>
                      <a:pt x="192" y="178"/>
                    </a:lnTo>
                    <a:lnTo>
                      <a:pt x="196" y="170"/>
                    </a:lnTo>
                    <a:lnTo>
                      <a:pt x="198" y="162"/>
                    </a:lnTo>
                    <a:lnTo>
                      <a:pt x="200" y="152"/>
                    </a:lnTo>
                    <a:lnTo>
                      <a:pt x="200" y="152"/>
                    </a:lnTo>
                    <a:lnTo>
                      <a:pt x="198" y="142"/>
                    </a:lnTo>
                    <a:lnTo>
                      <a:pt x="196" y="134"/>
                    </a:lnTo>
                    <a:lnTo>
                      <a:pt x="192" y="126"/>
                    </a:lnTo>
                    <a:lnTo>
                      <a:pt x="186" y="118"/>
                    </a:lnTo>
                    <a:lnTo>
                      <a:pt x="178" y="112"/>
                    </a:lnTo>
                    <a:lnTo>
                      <a:pt x="170" y="108"/>
                    </a:lnTo>
                    <a:lnTo>
                      <a:pt x="162" y="106"/>
                    </a:lnTo>
                    <a:lnTo>
                      <a:pt x="152" y="104"/>
                    </a:lnTo>
                    <a:lnTo>
                      <a:pt x="152" y="104"/>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67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ndParaRPr>
              </a:p>
            </p:txBody>
          </p:sp>
          <p:sp>
            <p:nvSpPr>
              <p:cNvPr id="192" name="Freeform 7"/>
              <p:cNvSpPr>
                <a:spLocks noEditPoints="1"/>
              </p:cNvSpPr>
              <p:nvPr/>
            </p:nvSpPr>
            <p:spPr bwMode="auto">
              <a:xfrm>
                <a:off x="6002359" y="2994156"/>
                <a:ext cx="184112" cy="185323"/>
              </a:xfrm>
              <a:custGeom>
                <a:avLst/>
                <a:gdLst>
                  <a:gd name="T0" fmla="*/ 152 w 304"/>
                  <a:gd name="T1" fmla="*/ 306 h 306"/>
                  <a:gd name="T2" fmla="*/ 120 w 304"/>
                  <a:gd name="T3" fmla="*/ 302 h 306"/>
                  <a:gd name="T4" fmla="*/ 92 w 304"/>
                  <a:gd name="T5" fmla="*/ 294 h 306"/>
                  <a:gd name="T6" fmla="*/ 66 w 304"/>
                  <a:gd name="T7" fmla="*/ 280 h 306"/>
                  <a:gd name="T8" fmla="*/ 44 w 304"/>
                  <a:gd name="T9" fmla="*/ 262 h 306"/>
                  <a:gd name="T10" fmla="*/ 26 w 304"/>
                  <a:gd name="T11" fmla="*/ 238 h 306"/>
                  <a:gd name="T12" fmla="*/ 12 w 304"/>
                  <a:gd name="T13" fmla="*/ 212 h 306"/>
                  <a:gd name="T14" fmla="*/ 2 w 304"/>
                  <a:gd name="T15" fmla="*/ 184 h 306"/>
                  <a:gd name="T16" fmla="*/ 0 w 304"/>
                  <a:gd name="T17" fmla="*/ 154 h 306"/>
                  <a:gd name="T18" fmla="*/ 0 w 304"/>
                  <a:gd name="T19" fmla="*/ 138 h 306"/>
                  <a:gd name="T20" fmla="*/ 6 w 304"/>
                  <a:gd name="T21" fmla="*/ 108 h 306"/>
                  <a:gd name="T22" fmla="*/ 18 w 304"/>
                  <a:gd name="T23" fmla="*/ 80 h 306"/>
                  <a:gd name="T24" fmla="*/ 34 w 304"/>
                  <a:gd name="T25" fmla="*/ 56 h 306"/>
                  <a:gd name="T26" fmla="*/ 54 w 304"/>
                  <a:gd name="T27" fmla="*/ 36 h 306"/>
                  <a:gd name="T28" fmla="*/ 78 w 304"/>
                  <a:gd name="T29" fmla="*/ 20 h 306"/>
                  <a:gd name="T30" fmla="*/ 106 w 304"/>
                  <a:gd name="T31" fmla="*/ 8 h 306"/>
                  <a:gd name="T32" fmla="*/ 136 w 304"/>
                  <a:gd name="T33" fmla="*/ 2 h 306"/>
                  <a:gd name="T34" fmla="*/ 152 w 304"/>
                  <a:gd name="T35" fmla="*/ 0 h 306"/>
                  <a:gd name="T36" fmla="*/ 182 w 304"/>
                  <a:gd name="T37" fmla="*/ 4 h 306"/>
                  <a:gd name="T38" fmla="*/ 212 w 304"/>
                  <a:gd name="T39" fmla="*/ 12 h 306"/>
                  <a:gd name="T40" fmla="*/ 236 w 304"/>
                  <a:gd name="T41" fmla="*/ 26 h 306"/>
                  <a:gd name="T42" fmla="*/ 260 w 304"/>
                  <a:gd name="T43" fmla="*/ 46 h 306"/>
                  <a:gd name="T44" fmla="*/ 278 w 304"/>
                  <a:gd name="T45" fmla="*/ 68 h 306"/>
                  <a:gd name="T46" fmla="*/ 292 w 304"/>
                  <a:gd name="T47" fmla="*/ 94 h 306"/>
                  <a:gd name="T48" fmla="*/ 302 w 304"/>
                  <a:gd name="T49" fmla="*/ 122 h 306"/>
                  <a:gd name="T50" fmla="*/ 304 w 304"/>
                  <a:gd name="T51" fmla="*/ 154 h 306"/>
                  <a:gd name="T52" fmla="*/ 304 w 304"/>
                  <a:gd name="T53" fmla="*/ 168 h 306"/>
                  <a:gd name="T54" fmla="*/ 298 w 304"/>
                  <a:gd name="T55" fmla="*/ 198 h 306"/>
                  <a:gd name="T56" fmla="*/ 286 w 304"/>
                  <a:gd name="T57" fmla="*/ 226 h 306"/>
                  <a:gd name="T58" fmla="*/ 270 w 304"/>
                  <a:gd name="T59" fmla="*/ 250 h 306"/>
                  <a:gd name="T60" fmla="*/ 248 w 304"/>
                  <a:gd name="T61" fmla="*/ 272 h 306"/>
                  <a:gd name="T62" fmla="*/ 224 w 304"/>
                  <a:gd name="T63" fmla="*/ 288 h 306"/>
                  <a:gd name="T64" fmla="*/ 198 w 304"/>
                  <a:gd name="T65" fmla="*/ 300 h 306"/>
                  <a:gd name="T66" fmla="*/ 168 w 304"/>
                  <a:gd name="T67" fmla="*/ 306 h 306"/>
                  <a:gd name="T68" fmla="*/ 152 w 304"/>
                  <a:gd name="T69" fmla="*/ 306 h 306"/>
                  <a:gd name="T70" fmla="*/ 152 w 304"/>
                  <a:gd name="T71" fmla="*/ 106 h 306"/>
                  <a:gd name="T72" fmla="*/ 134 w 304"/>
                  <a:gd name="T73" fmla="*/ 110 h 306"/>
                  <a:gd name="T74" fmla="*/ 118 w 304"/>
                  <a:gd name="T75" fmla="*/ 120 h 306"/>
                  <a:gd name="T76" fmla="*/ 108 w 304"/>
                  <a:gd name="T77" fmla="*/ 134 h 306"/>
                  <a:gd name="T78" fmla="*/ 104 w 304"/>
                  <a:gd name="T79" fmla="*/ 154 h 306"/>
                  <a:gd name="T80" fmla="*/ 106 w 304"/>
                  <a:gd name="T81" fmla="*/ 164 h 306"/>
                  <a:gd name="T82" fmla="*/ 112 w 304"/>
                  <a:gd name="T83" fmla="*/ 180 h 306"/>
                  <a:gd name="T84" fmla="*/ 126 w 304"/>
                  <a:gd name="T85" fmla="*/ 192 h 306"/>
                  <a:gd name="T86" fmla="*/ 142 w 304"/>
                  <a:gd name="T87" fmla="*/ 200 h 306"/>
                  <a:gd name="T88" fmla="*/ 152 w 304"/>
                  <a:gd name="T89" fmla="*/ 202 h 306"/>
                  <a:gd name="T90" fmla="*/ 170 w 304"/>
                  <a:gd name="T91" fmla="*/ 198 h 306"/>
                  <a:gd name="T92" fmla="*/ 186 w 304"/>
                  <a:gd name="T93" fmla="*/ 188 h 306"/>
                  <a:gd name="T94" fmla="*/ 196 w 304"/>
                  <a:gd name="T95" fmla="*/ 172 h 306"/>
                  <a:gd name="T96" fmla="*/ 200 w 304"/>
                  <a:gd name="T97" fmla="*/ 154 h 306"/>
                  <a:gd name="T98" fmla="*/ 198 w 304"/>
                  <a:gd name="T99" fmla="*/ 144 h 306"/>
                  <a:gd name="T100" fmla="*/ 192 w 304"/>
                  <a:gd name="T101" fmla="*/ 126 h 306"/>
                  <a:gd name="T102" fmla="*/ 178 w 304"/>
                  <a:gd name="T103" fmla="*/ 114 h 306"/>
                  <a:gd name="T104" fmla="*/ 162 w 304"/>
                  <a:gd name="T105" fmla="*/ 106 h 306"/>
                  <a:gd name="T106" fmla="*/ 152 w 304"/>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4" h="306">
                    <a:moveTo>
                      <a:pt x="152" y="306"/>
                    </a:moveTo>
                    <a:lnTo>
                      <a:pt x="152" y="306"/>
                    </a:lnTo>
                    <a:lnTo>
                      <a:pt x="136" y="306"/>
                    </a:lnTo>
                    <a:lnTo>
                      <a:pt x="120" y="302"/>
                    </a:lnTo>
                    <a:lnTo>
                      <a:pt x="106" y="300"/>
                    </a:lnTo>
                    <a:lnTo>
                      <a:pt x="92" y="294"/>
                    </a:lnTo>
                    <a:lnTo>
                      <a:pt x="78" y="288"/>
                    </a:lnTo>
                    <a:lnTo>
                      <a:pt x="66" y="280"/>
                    </a:lnTo>
                    <a:lnTo>
                      <a:pt x="54" y="272"/>
                    </a:lnTo>
                    <a:lnTo>
                      <a:pt x="44" y="262"/>
                    </a:lnTo>
                    <a:lnTo>
                      <a:pt x="34" y="250"/>
                    </a:lnTo>
                    <a:lnTo>
                      <a:pt x="26" y="238"/>
                    </a:lnTo>
                    <a:lnTo>
                      <a:pt x="18" y="226"/>
                    </a:lnTo>
                    <a:lnTo>
                      <a:pt x="12" y="212"/>
                    </a:lnTo>
                    <a:lnTo>
                      <a:pt x="6" y="198"/>
                    </a:lnTo>
                    <a:lnTo>
                      <a:pt x="2" y="184"/>
                    </a:lnTo>
                    <a:lnTo>
                      <a:pt x="0" y="168"/>
                    </a:lnTo>
                    <a:lnTo>
                      <a:pt x="0" y="154"/>
                    </a:lnTo>
                    <a:lnTo>
                      <a:pt x="0" y="154"/>
                    </a:lnTo>
                    <a:lnTo>
                      <a:pt x="0" y="138"/>
                    </a:lnTo>
                    <a:lnTo>
                      <a:pt x="2" y="122"/>
                    </a:lnTo>
                    <a:lnTo>
                      <a:pt x="6" y="108"/>
                    </a:lnTo>
                    <a:lnTo>
                      <a:pt x="12" y="94"/>
                    </a:lnTo>
                    <a:lnTo>
                      <a:pt x="18" y="80"/>
                    </a:lnTo>
                    <a:lnTo>
                      <a:pt x="26" y="68"/>
                    </a:lnTo>
                    <a:lnTo>
                      <a:pt x="34" y="56"/>
                    </a:lnTo>
                    <a:lnTo>
                      <a:pt x="44" y="46"/>
                    </a:lnTo>
                    <a:lnTo>
                      <a:pt x="54" y="36"/>
                    </a:lnTo>
                    <a:lnTo>
                      <a:pt x="66" y="26"/>
                    </a:lnTo>
                    <a:lnTo>
                      <a:pt x="78" y="20"/>
                    </a:lnTo>
                    <a:lnTo>
                      <a:pt x="92" y="12"/>
                    </a:lnTo>
                    <a:lnTo>
                      <a:pt x="106" y="8"/>
                    </a:lnTo>
                    <a:lnTo>
                      <a:pt x="120" y="4"/>
                    </a:lnTo>
                    <a:lnTo>
                      <a:pt x="136" y="2"/>
                    </a:lnTo>
                    <a:lnTo>
                      <a:pt x="152" y="0"/>
                    </a:lnTo>
                    <a:lnTo>
                      <a:pt x="152" y="0"/>
                    </a:lnTo>
                    <a:lnTo>
                      <a:pt x="168" y="2"/>
                    </a:lnTo>
                    <a:lnTo>
                      <a:pt x="182" y="4"/>
                    </a:lnTo>
                    <a:lnTo>
                      <a:pt x="198" y="8"/>
                    </a:lnTo>
                    <a:lnTo>
                      <a:pt x="212" y="12"/>
                    </a:lnTo>
                    <a:lnTo>
                      <a:pt x="224" y="20"/>
                    </a:lnTo>
                    <a:lnTo>
                      <a:pt x="236" y="26"/>
                    </a:lnTo>
                    <a:lnTo>
                      <a:pt x="248" y="36"/>
                    </a:lnTo>
                    <a:lnTo>
                      <a:pt x="260" y="46"/>
                    </a:lnTo>
                    <a:lnTo>
                      <a:pt x="270" y="56"/>
                    </a:lnTo>
                    <a:lnTo>
                      <a:pt x="278" y="68"/>
                    </a:lnTo>
                    <a:lnTo>
                      <a:pt x="286" y="80"/>
                    </a:lnTo>
                    <a:lnTo>
                      <a:pt x="292" y="94"/>
                    </a:lnTo>
                    <a:lnTo>
                      <a:pt x="298" y="108"/>
                    </a:lnTo>
                    <a:lnTo>
                      <a:pt x="302" y="122"/>
                    </a:lnTo>
                    <a:lnTo>
                      <a:pt x="304" y="138"/>
                    </a:lnTo>
                    <a:lnTo>
                      <a:pt x="304" y="154"/>
                    </a:lnTo>
                    <a:lnTo>
                      <a:pt x="304" y="154"/>
                    </a:lnTo>
                    <a:lnTo>
                      <a:pt x="304" y="168"/>
                    </a:lnTo>
                    <a:lnTo>
                      <a:pt x="302" y="184"/>
                    </a:lnTo>
                    <a:lnTo>
                      <a:pt x="298" y="198"/>
                    </a:lnTo>
                    <a:lnTo>
                      <a:pt x="292" y="212"/>
                    </a:lnTo>
                    <a:lnTo>
                      <a:pt x="286" y="226"/>
                    </a:lnTo>
                    <a:lnTo>
                      <a:pt x="278" y="238"/>
                    </a:lnTo>
                    <a:lnTo>
                      <a:pt x="270" y="250"/>
                    </a:lnTo>
                    <a:lnTo>
                      <a:pt x="260" y="262"/>
                    </a:lnTo>
                    <a:lnTo>
                      <a:pt x="248" y="272"/>
                    </a:lnTo>
                    <a:lnTo>
                      <a:pt x="236" y="280"/>
                    </a:lnTo>
                    <a:lnTo>
                      <a:pt x="224" y="288"/>
                    </a:lnTo>
                    <a:lnTo>
                      <a:pt x="212" y="294"/>
                    </a:lnTo>
                    <a:lnTo>
                      <a:pt x="198" y="300"/>
                    </a:lnTo>
                    <a:lnTo>
                      <a:pt x="182" y="302"/>
                    </a:lnTo>
                    <a:lnTo>
                      <a:pt x="168" y="306"/>
                    </a:lnTo>
                    <a:lnTo>
                      <a:pt x="152" y="306"/>
                    </a:lnTo>
                    <a:lnTo>
                      <a:pt x="152" y="306"/>
                    </a:lnTo>
                    <a:close/>
                    <a:moveTo>
                      <a:pt x="152" y="106"/>
                    </a:moveTo>
                    <a:lnTo>
                      <a:pt x="152" y="106"/>
                    </a:lnTo>
                    <a:lnTo>
                      <a:pt x="142" y="106"/>
                    </a:lnTo>
                    <a:lnTo>
                      <a:pt x="134" y="110"/>
                    </a:lnTo>
                    <a:lnTo>
                      <a:pt x="126" y="114"/>
                    </a:lnTo>
                    <a:lnTo>
                      <a:pt x="118" y="120"/>
                    </a:lnTo>
                    <a:lnTo>
                      <a:pt x="112" y="126"/>
                    </a:lnTo>
                    <a:lnTo>
                      <a:pt x="108" y="134"/>
                    </a:lnTo>
                    <a:lnTo>
                      <a:pt x="106" y="144"/>
                    </a:lnTo>
                    <a:lnTo>
                      <a:pt x="104" y="154"/>
                    </a:lnTo>
                    <a:lnTo>
                      <a:pt x="104" y="154"/>
                    </a:lnTo>
                    <a:lnTo>
                      <a:pt x="106" y="164"/>
                    </a:lnTo>
                    <a:lnTo>
                      <a:pt x="108" y="172"/>
                    </a:lnTo>
                    <a:lnTo>
                      <a:pt x="112" y="180"/>
                    </a:lnTo>
                    <a:lnTo>
                      <a:pt x="118" y="188"/>
                    </a:lnTo>
                    <a:lnTo>
                      <a:pt x="126" y="192"/>
                    </a:lnTo>
                    <a:lnTo>
                      <a:pt x="134" y="198"/>
                    </a:lnTo>
                    <a:lnTo>
                      <a:pt x="142" y="200"/>
                    </a:lnTo>
                    <a:lnTo>
                      <a:pt x="152" y="202"/>
                    </a:lnTo>
                    <a:lnTo>
                      <a:pt x="152" y="202"/>
                    </a:lnTo>
                    <a:lnTo>
                      <a:pt x="162" y="200"/>
                    </a:lnTo>
                    <a:lnTo>
                      <a:pt x="170" y="198"/>
                    </a:lnTo>
                    <a:lnTo>
                      <a:pt x="178" y="192"/>
                    </a:lnTo>
                    <a:lnTo>
                      <a:pt x="186" y="188"/>
                    </a:lnTo>
                    <a:lnTo>
                      <a:pt x="192" y="180"/>
                    </a:lnTo>
                    <a:lnTo>
                      <a:pt x="196" y="172"/>
                    </a:lnTo>
                    <a:lnTo>
                      <a:pt x="198" y="164"/>
                    </a:lnTo>
                    <a:lnTo>
                      <a:pt x="200" y="154"/>
                    </a:lnTo>
                    <a:lnTo>
                      <a:pt x="200" y="154"/>
                    </a:lnTo>
                    <a:lnTo>
                      <a:pt x="198" y="144"/>
                    </a:lnTo>
                    <a:lnTo>
                      <a:pt x="196" y="134"/>
                    </a:lnTo>
                    <a:lnTo>
                      <a:pt x="192" y="126"/>
                    </a:lnTo>
                    <a:lnTo>
                      <a:pt x="186" y="120"/>
                    </a:lnTo>
                    <a:lnTo>
                      <a:pt x="178" y="114"/>
                    </a:lnTo>
                    <a:lnTo>
                      <a:pt x="170" y="110"/>
                    </a:lnTo>
                    <a:lnTo>
                      <a:pt x="162" y="106"/>
                    </a:lnTo>
                    <a:lnTo>
                      <a:pt x="152" y="106"/>
                    </a:lnTo>
                    <a:lnTo>
                      <a:pt x="152"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67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ndParaRPr>
              </a:p>
            </p:txBody>
          </p:sp>
          <p:sp>
            <p:nvSpPr>
              <p:cNvPr id="193" name="Freeform 8"/>
              <p:cNvSpPr>
                <a:spLocks noEditPoints="1"/>
              </p:cNvSpPr>
              <p:nvPr/>
            </p:nvSpPr>
            <p:spPr bwMode="auto">
              <a:xfrm>
                <a:off x="6245822" y="2850015"/>
                <a:ext cx="185323" cy="185323"/>
              </a:xfrm>
              <a:custGeom>
                <a:avLst/>
                <a:gdLst>
                  <a:gd name="T0" fmla="*/ 154 w 306"/>
                  <a:gd name="T1" fmla="*/ 306 h 306"/>
                  <a:gd name="T2" fmla="*/ 122 w 306"/>
                  <a:gd name="T3" fmla="*/ 302 h 306"/>
                  <a:gd name="T4" fmla="*/ 94 w 306"/>
                  <a:gd name="T5" fmla="*/ 294 h 306"/>
                  <a:gd name="T6" fmla="*/ 68 w 306"/>
                  <a:gd name="T7" fmla="*/ 280 h 306"/>
                  <a:gd name="T8" fmla="*/ 46 w 306"/>
                  <a:gd name="T9" fmla="*/ 262 h 306"/>
                  <a:gd name="T10" fmla="*/ 26 w 306"/>
                  <a:gd name="T11" fmla="*/ 238 h 306"/>
                  <a:gd name="T12" fmla="*/ 12 w 306"/>
                  <a:gd name="T13" fmla="*/ 212 h 306"/>
                  <a:gd name="T14" fmla="*/ 4 w 306"/>
                  <a:gd name="T15" fmla="*/ 184 h 306"/>
                  <a:gd name="T16" fmla="*/ 0 w 306"/>
                  <a:gd name="T17" fmla="*/ 154 h 306"/>
                  <a:gd name="T18" fmla="*/ 2 w 306"/>
                  <a:gd name="T19" fmla="*/ 138 h 306"/>
                  <a:gd name="T20" fmla="*/ 8 w 306"/>
                  <a:gd name="T21" fmla="*/ 108 h 306"/>
                  <a:gd name="T22" fmla="*/ 18 w 306"/>
                  <a:gd name="T23" fmla="*/ 80 h 306"/>
                  <a:gd name="T24" fmla="*/ 36 w 306"/>
                  <a:gd name="T25" fmla="*/ 56 h 306"/>
                  <a:gd name="T26" fmla="*/ 56 w 306"/>
                  <a:gd name="T27" fmla="*/ 36 h 306"/>
                  <a:gd name="T28" fmla="*/ 80 w 306"/>
                  <a:gd name="T29" fmla="*/ 18 h 306"/>
                  <a:gd name="T30" fmla="*/ 108 w 306"/>
                  <a:gd name="T31" fmla="*/ 8 h 306"/>
                  <a:gd name="T32" fmla="*/ 138 w 306"/>
                  <a:gd name="T33" fmla="*/ 2 h 306"/>
                  <a:gd name="T34" fmla="*/ 154 w 306"/>
                  <a:gd name="T35" fmla="*/ 0 h 306"/>
                  <a:gd name="T36" fmla="*/ 184 w 306"/>
                  <a:gd name="T37" fmla="*/ 4 h 306"/>
                  <a:gd name="T38" fmla="*/ 212 w 306"/>
                  <a:gd name="T39" fmla="*/ 12 h 306"/>
                  <a:gd name="T40" fmla="*/ 238 w 306"/>
                  <a:gd name="T41" fmla="*/ 26 h 306"/>
                  <a:gd name="T42" fmla="*/ 260 w 306"/>
                  <a:gd name="T43" fmla="*/ 46 h 306"/>
                  <a:gd name="T44" fmla="*/ 280 w 306"/>
                  <a:gd name="T45" fmla="*/ 68 h 306"/>
                  <a:gd name="T46" fmla="*/ 294 w 306"/>
                  <a:gd name="T47" fmla="*/ 94 h 306"/>
                  <a:gd name="T48" fmla="*/ 302 w 306"/>
                  <a:gd name="T49" fmla="*/ 122 h 306"/>
                  <a:gd name="T50" fmla="*/ 306 w 306"/>
                  <a:gd name="T51" fmla="*/ 154 h 306"/>
                  <a:gd name="T52" fmla="*/ 304 w 306"/>
                  <a:gd name="T53" fmla="*/ 168 h 306"/>
                  <a:gd name="T54" fmla="*/ 298 w 306"/>
                  <a:gd name="T55" fmla="*/ 198 h 306"/>
                  <a:gd name="T56" fmla="*/ 288 w 306"/>
                  <a:gd name="T57" fmla="*/ 226 h 306"/>
                  <a:gd name="T58" fmla="*/ 270 w 306"/>
                  <a:gd name="T59" fmla="*/ 250 h 306"/>
                  <a:gd name="T60" fmla="*/ 250 w 306"/>
                  <a:gd name="T61" fmla="*/ 270 h 306"/>
                  <a:gd name="T62" fmla="*/ 226 w 306"/>
                  <a:gd name="T63" fmla="*/ 288 h 306"/>
                  <a:gd name="T64" fmla="*/ 198 w 306"/>
                  <a:gd name="T65" fmla="*/ 298 h 306"/>
                  <a:gd name="T66" fmla="*/ 168 w 306"/>
                  <a:gd name="T67" fmla="*/ 306 h 306"/>
                  <a:gd name="T68" fmla="*/ 154 w 306"/>
                  <a:gd name="T69" fmla="*/ 306 h 306"/>
                  <a:gd name="T70" fmla="*/ 154 w 306"/>
                  <a:gd name="T71" fmla="*/ 106 h 306"/>
                  <a:gd name="T72" fmla="*/ 134 w 306"/>
                  <a:gd name="T73" fmla="*/ 110 h 306"/>
                  <a:gd name="T74" fmla="*/ 120 w 306"/>
                  <a:gd name="T75" fmla="*/ 120 h 306"/>
                  <a:gd name="T76" fmla="*/ 110 w 306"/>
                  <a:gd name="T77" fmla="*/ 134 h 306"/>
                  <a:gd name="T78" fmla="*/ 106 w 306"/>
                  <a:gd name="T79" fmla="*/ 154 h 306"/>
                  <a:gd name="T80" fmla="*/ 106 w 306"/>
                  <a:gd name="T81" fmla="*/ 162 h 306"/>
                  <a:gd name="T82" fmla="*/ 114 w 306"/>
                  <a:gd name="T83" fmla="*/ 180 h 306"/>
                  <a:gd name="T84" fmla="*/ 126 w 306"/>
                  <a:gd name="T85" fmla="*/ 192 h 306"/>
                  <a:gd name="T86" fmla="*/ 144 w 306"/>
                  <a:gd name="T87" fmla="*/ 200 h 306"/>
                  <a:gd name="T88" fmla="*/ 154 w 306"/>
                  <a:gd name="T89" fmla="*/ 200 h 306"/>
                  <a:gd name="T90" fmla="*/ 172 w 306"/>
                  <a:gd name="T91" fmla="*/ 198 h 306"/>
                  <a:gd name="T92" fmla="*/ 186 w 306"/>
                  <a:gd name="T93" fmla="*/ 186 h 306"/>
                  <a:gd name="T94" fmla="*/ 196 w 306"/>
                  <a:gd name="T95" fmla="*/ 172 h 306"/>
                  <a:gd name="T96" fmla="*/ 200 w 306"/>
                  <a:gd name="T97" fmla="*/ 154 h 306"/>
                  <a:gd name="T98" fmla="*/ 200 w 306"/>
                  <a:gd name="T99" fmla="*/ 144 h 306"/>
                  <a:gd name="T100" fmla="*/ 192 w 306"/>
                  <a:gd name="T101" fmla="*/ 126 h 306"/>
                  <a:gd name="T102" fmla="*/ 180 w 306"/>
                  <a:gd name="T103" fmla="*/ 114 h 306"/>
                  <a:gd name="T104" fmla="*/ 162 w 306"/>
                  <a:gd name="T105" fmla="*/ 106 h 306"/>
                  <a:gd name="T106" fmla="*/ 154 w 306"/>
                  <a:gd name="T107" fmla="*/ 106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6" h="306">
                    <a:moveTo>
                      <a:pt x="154" y="306"/>
                    </a:moveTo>
                    <a:lnTo>
                      <a:pt x="154" y="306"/>
                    </a:lnTo>
                    <a:lnTo>
                      <a:pt x="138" y="306"/>
                    </a:lnTo>
                    <a:lnTo>
                      <a:pt x="122" y="302"/>
                    </a:lnTo>
                    <a:lnTo>
                      <a:pt x="108" y="298"/>
                    </a:lnTo>
                    <a:lnTo>
                      <a:pt x="94" y="294"/>
                    </a:lnTo>
                    <a:lnTo>
                      <a:pt x="80" y="288"/>
                    </a:lnTo>
                    <a:lnTo>
                      <a:pt x="68" y="280"/>
                    </a:lnTo>
                    <a:lnTo>
                      <a:pt x="56" y="270"/>
                    </a:lnTo>
                    <a:lnTo>
                      <a:pt x="46" y="262"/>
                    </a:lnTo>
                    <a:lnTo>
                      <a:pt x="36" y="250"/>
                    </a:lnTo>
                    <a:lnTo>
                      <a:pt x="26" y="238"/>
                    </a:lnTo>
                    <a:lnTo>
                      <a:pt x="18" y="226"/>
                    </a:lnTo>
                    <a:lnTo>
                      <a:pt x="12" y="212"/>
                    </a:lnTo>
                    <a:lnTo>
                      <a:pt x="8" y="198"/>
                    </a:lnTo>
                    <a:lnTo>
                      <a:pt x="4" y="184"/>
                    </a:lnTo>
                    <a:lnTo>
                      <a:pt x="2" y="168"/>
                    </a:lnTo>
                    <a:lnTo>
                      <a:pt x="0" y="154"/>
                    </a:lnTo>
                    <a:lnTo>
                      <a:pt x="0" y="154"/>
                    </a:lnTo>
                    <a:lnTo>
                      <a:pt x="2" y="138"/>
                    </a:lnTo>
                    <a:lnTo>
                      <a:pt x="4" y="122"/>
                    </a:lnTo>
                    <a:lnTo>
                      <a:pt x="8" y="108"/>
                    </a:lnTo>
                    <a:lnTo>
                      <a:pt x="12" y="94"/>
                    </a:lnTo>
                    <a:lnTo>
                      <a:pt x="18" y="80"/>
                    </a:lnTo>
                    <a:lnTo>
                      <a:pt x="26" y="68"/>
                    </a:lnTo>
                    <a:lnTo>
                      <a:pt x="36" y="56"/>
                    </a:lnTo>
                    <a:lnTo>
                      <a:pt x="46" y="46"/>
                    </a:lnTo>
                    <a:lnTo>
                      <a:pt x="56" y="36"/>
                    </a:lnTo>
                    <a:lnTo>
                      <a:pt x="68" y="26"/>
                    </a:lnTo>
                    <a:lnTo>
                      <a:pt x="80" y="18"/>
                    </a:lnTo>
                    <a:lnTo>
                      <a:pt x="94" y="12"/>
                    </a:lnTo>
                    <a:lnTo>
                      <a:pt x="108" y="8"/>
                    </a:lnTo>
                    <a:lnTo>
                      <a:pt x="122" y="4"/>
                    </a:lnTo>
                    <a:lnTo>
                      <a:pt x="138" y="2"/>
                    </a:lnTo>
                    <a:lnTo>
                      <a:pt x="154" y="0"/>
                    </a:lnTo>
                    <a:lnTo>
                      <a:pt x="154" y="0"/>
                    </a:lnTo>
                    <a:lnTo>
                      <a:pt x="168" y="2"/>
                    </a:lnTo>
                    <a:lnTo>
                      <a:pt x="184" y="4"/>
                    </a:lnTo>
                    <a:lnTo>
                      <a:pt x="198" y="8"/>
                    </a:lnTo>
                    <a:lnTo>
                      <a:pt x="212" y="12"/>
                    </a:lnTo>
                    <a:lnTo>
                      <a:pt x="226" y="18"/>
                    </a:lnTo>
                    <a:lnTo>
                      <a:pt x="238" y="26"/>
                    </a:lnTo>
                    <a:lnTo>
                      <a:pt x="250" y="36"/>
                    </a:lnTo>
                    <a:lnTo>
                      <a:pt x="260" y="46"/>
                    </a:lnTo>
                    <a:lnTo>
                      <a:pt x="270" y="56"/>
                    </a:lnTo>
                    <a:lnTo>
                      <a:pt x="280" y="68"/>
                    </a:lnTo>
                    <a:lnTo>
                      <a:pt x="288" y="80"/>
                    </a:lnTo>
                    <a:lnTo>
                      <a:pt x="294" y="94"/>
                    </a:lnTo>
                    <a:lnTo>
                      <a:pt x="298" y="108"/>
                    </a:lnTo>
                    <a:lnTo>
                      <a:pt x="302" y="122"/>
                    </a:lnTo>
                    <a:lnTo>
                      <a:pt x="304" y="138"/>
                    </a:lnTo>
                    <a:lnTo>
                      <a:pt x="306" y="154"/>
                    </a:lnTo>
                    <a:lnTo>
                      <a:pt x="306" y="154"/>
                    </a:lnTo>
                    <a:lnTo>
                      <a:pt x="304" y="168"/>
                    </a:lnTo>
                    <a:lnTo>
                      <a:pt x="302" y="184"/>
                    </a:lnTo>
                    <a:lnTo>
                      <a:pt x="298" y="198"/>
                    </a:lnTo>
                    <a:lnTo>
                      <a:pt x="294" y="212"/>
                    </a:lnTo>
                    <a:lnTo>
                      <a:pt x="288" y="226"/>
                    </a:lnTo>
                    <a:lnTo>
                      <a:pt x="280" y="238"/>
                    </a:lnTo>
                    <a:lnTo>
                      <a:pt x="270" y="250"/>
                    </a:lnTo>
                    <a:lnTo>
                      <a:pt x="260" y="262"/>
                    </a:lnTo>
                    <a:lnTo>
                      <a:pt x="250" y="270"/>
                    </a:lnTo>
                    <a:lnTo>
                      <a:pt x="238" y="280"/>
                    </a:lnTo>
                    <a:lnTo>
                      <a:pt x="226" y="288"/>
                    </a:lnTo>
                    <a:lnTo>
                      <a:pt x="212" y="294"/>
                    </a:lnTo>
                    <a:lnTo>
                      <a:pt x="198" y="298"/>
                    </a:lnTo>
                    <a:lnTo>
                      <a:pt x="184" y="302"/>
                    </a:lnTo>
                    <a:lnTo>
                      <a:pt x="168" y="306"/>
                    </a:lnTo>
                    <a:lnTo>
                      <a:pt x="154" y="306"/>
                    </a:lnTo>
                    <a:lnTo>
                      <a:pt x="154" y="306"/>
                    </a:lnTo>
                    <a:close/>
                    <a:moveTo>
                      <a:pt x="154" y="106"/>
                    </a:moveTo>
                    <a:lnTo>
                      <a:pt x="154" y="106"/>
                    </a:lnTo>
                    <a:lnTo>
                      <a:pt x="144" y="106"/>
                    </a:lnTo>
                    <a:lnTo>
                      <a:pt x="134" y="110"/>
                    </a:lnTo>
                    <a:lnTo>
                      <a:pt x="126" y="114"/>
                    </a:lnTo>
                    <a:lnTo>
                      <a:pt x="120" y="120"/>
                    </a:lnTo>
                    <a:lnTo>
                      <a:pt x="114" y="126"/>
                    </a:lnTo>
                    <a:lnTo>
                      <a:pt x="110" y="134"/>
                    </a:lnTo>
                    <a:lnTo>
                      <a:pt x="106" y="144"/>
                    </a:lnTo>
                    <a:lnTo>
                      <a:pt x="106" y="154"/>
                    </a:lnTo>
                    <a:lnTo>
                      <a:pt x="106" y="154"/>
                    </a:lnTo>
                    <a:lnTo>
                      <a:pt x="106" y="162"/>
                    </a:lnTo>
                    <a:lnTo>
                      <a:pt x="110" y="172"/>
                    </a:lnTo>
                    <a:lnTo>
                      <a:pt x="114" y="180"/>
                    </a:lnTo>
                    <a:lnTo>
                      <a:pt x="120" y="186"/>
                    </a:lnTo>
                    <a:lnTo>
                      <a:pt x="126" y="192"/>
                    </a:lnTo>
                    <a:lnTo>
                      <a:pt x="134" y="198"/>
                    </a:lnTo>
                    <a:lnTo>
                      <a:pt x="144" y="200"/>
                    </a:lnTo>
                    <a:lnTo>
                      <a:pt x="154" y="200"/>
                    </a:lnTo>
                    <a:lnTo>
                      <a:pt x="154" y="200"/>
                    </a:lnTo>
                    <a:lnTo>
                      <a:pt x="162" y="200"/>
                    </a:lnTo>
                    <a:lnTo>
                      <a:pt x="172" y="198"/>
                    </a:lnTo>
                    <a:lnTo>
                      <a:pt x="180" y="192"/>
                    </a:lnTo>
                    <a:lnTo>
                      <a:pt x="186" y="186"/>
                    </a:lnTo>
                    <a:lnTo>
                      <a:pt x="192" y="180"/>
                    </a:lnTo>
                    <a:lnTo>
                      <a:pt x="196" y="172"/>
                    </a:lnTo>
                    <a:lnTo>
                      <a:pt x="200" y="162"/>
                    </a:lnTo>
                    <a:lnTo>
                      <a:pt x="200" y="154"/>
                    </a:lnTo>
                    <a:lnTo>
                      <a:pt x="200" y="154"/>
                    </a:lnTo>
                    <a:lnTo>
                      <a:pt x="200" y="144"/>
                    </a:lnTo>
                    <a:lnTo>
                      <a:pt x="196" y="134"/>
                    </a:lnTo>
                    <a:lnTo>
                      <a:pt x="192" y="126"/>
                    </a:lnTo>
                    <a:lnTo>
                      <a:pt x="186" y="120"/>
                    </a:lnTo>
                    <a:lnTo>
                      <a:pt x="180" y="114"/>
                    </a:lnTo>
                    <a:lnTo>
                      <a:pt x="172" y="110"/>
                    </a:lnTo>
                    <a:lnTo>
                      <a:pt x="162" y="106"/>
                    </a:lnTo>
                    <a:lnTo>
                      <a:pt x="154" y="106"/>
                    </a:lnTo>
                    <a:lnTo>
                      <a:pt x="154" y="106"/>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67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ndParaRPr>
              </a:p>
            </p:txBody>
          </p:sp>
          <p:sp>
            <p:nvSpPr>
              <p:cNvPr id="194" name="Freeform 9"/>
              <p:cNvSpPr>
                <a:spLocks/>
              </p:cNvSpPr>
              <p:nvPr/>
            </p:nvSpPr>
            <p:spPr bwMode="auto">
              <a:xfrm>
                <a:off x="5875176" y="3006268"/>
                <a:ext cx="190168" cy="102957"/>
              </a:xfrm>
              <a:custGeom>
                <a:avLst/>
                <a:gdLst>
                  <a:gd name="T0" fmla="*/ 262 w 314"/>
                  <a:gd name="T1" fmla="*/ 170 h 170"/>
                  <a:gd name="T2" fmla="*/ 262 w 314"/>
                  <a:gd name="T3" fmla="*/ 170 h 170"/>
                  <a:gd name="T4" fmla="*/ 254 w 314"/>
                  <a:gd name="T5" fmla="*/ 170 h 170"/>
                  <a:gd name="T6" fmla="*/ 246 w 314"/>
                  <a:gd name="T7" fmla="*/ 168 h 170"/>
                  <a:gd name="T8" fmla="*/ 36 w 314"/>
                  <a:gd name="T9" fmla="*/ 104 h 170"/>
                  <a:gd name="T10" fmla="*/ 36 w 314"/>
                  <a:gd name="T11" fmla="*/ 104 h 170"/>
                  <a:gd name="T12" fmla="*/ 26 w 314"/>
                  <a:gd name="T13" fmla="*/ 100 h 170"/>
                  <a:gd name="T14" fmla="*/ 18 w 314"/>
                  <a:gd name="T15" fmla="*/ 94 h 170"/>
                  <a:gd name="T16" fmla="*/ 10 w 314"/>
                  <a:gd name="T17" fmla="*/ 86 h 170"/>
                  <a:gd name="T18" fmla="*/ 6 w 314"/>
                  <a:gd name="T19" fmla="*/ 78 h 170"/>
                  <a:gd name="T20" fmla="*/ 2 w 314"/>
                  <a:gd name="T21" fmla="*/ 68 h 170"/>
                  <a:gd name="T22" fmla="*/ 0 w 314"/>
                  <a:gd name="T23" fmla="*/ 58 h 170"/>
                  <a:gd name="T24" fmla="*/ 0 w 314"/>
                  <a:gd name="T25" fmla="*/ 48 h 170"/>
                  <a:gd name="T26" fmla="*/ 2 w 314"/>
                  <a:gd name="T27" fmla="*/ 38 h 170"/>
                  <a:gd name="T28" fmla="*/ 2 w 314"/>
                  <a:gd name="T29" fmla="*/ 38 h 170"/>
                  <a:gd name="T30" fmla="*/ 6 w 314"/>
                  <a:gd name="T31" fmla="*/ 28 h 170"/>
                  <a:gd name="T32" fmla="*/ 12 w 314"/>
                  <a:gd name="T33" fmla="*/ 20 h 170"/>
                  <a:gd name="T34" fmla="*/ 18 w 314"/>
                  <a:gd name="T35" fmla="*/ 12 h 170"/>
                  <a:gd name="T36" fmla="*/ 28 w 314"/>
                  <a:gd name="T37" fmla="*/ 6 h 170"/>
                  <a:gd name="T38" fmla="*/ 36 w 314"/>
                  <a:gd name="T39" fmla="*/ 2 h 170"/>
                  <a:gd name="T40" fmla="*/ 46 w 314"/>
                  <a:gd name="T41" fmla="*/ 0 h 170"/>
                  <a:gd name="T42" fmla="*/ 56 w 314"/>
                  <a:gd name="T43" fmla="*/ 0 h 170"/>
                  <a:gd name="T44" fmla="*/ 68 w 314"/>
                  <a:gd name="T45" fmla="*/ 4 h 170"/>
                  <a:gd name="T46" fmla="*/ 278 w 314"/>
                  <a:gd name="T47" fmla="*/ 68 h 170"/>
                  <a:gd name="T48" fmla="*/ 278 w 314"/>
                  <a:gd name="T49" fmla="*/ 68 h 170"/>
                  <a:gd name="T50" fmla="*/ 286 w 314"/>
                  <a:gd name="T51" fmla="*/ 72 h 170"/>
                  <a:gd name="T52" fmla="*/ 296 w 314"/>
                  <a:gd name="T53" fmla="*/ 78 h 170"/>
                  <a:gd name="T54" fmla="*/ 302 w 314"/>
                  <a:gd name="T55" fmla="*/ 86 h 170"/>
                  <a:gd name="T56" fmla="*/ 308 w 314"/>
                  <a:gd name="T57" fmla="*/ 94 h 170"/>
                  <a:gd name="T58" fmla="*/ 312 w 314"/>
                  <a:gd name="T59" fmla="*/ 104 h 170"/>
                  <a:gd name="T60" fmla="*/ 314 w 314"/>
                  <a:gd name="T61" fmla="*/ 114 h 170"/>
                  <a:gd name="T62" fmla="*/ 314 w 314"/>
                  <a:gd name="T63" fmla="*/ 124 h 170"/>
                  <a:gd name="T64" fmla="*/ 312 w 314"/>
                  <a:gd name="T65" fmla="*/ 134 h 170"/>
                  <a:gd name="T66" fmla="*/ 312 w 314"/>
                  <a:gd name="T67" fmla="*/ 134 h 170"/>
                  <a:gd name="T68" fmla="*/ 308 w 314"/>
                  <a:gd name="T69" fmla="*/ 142 h 170"/>
                  <a:gd name="T70" fmla="*/ 304 w 314"/>
                  <a:gd name="T71" fmla="*/ 150 h 170"/>
                  <a:gd name="T72" fmla="*/ 298 w 314"/>
                  <a:gd name="T73" fmla="*/ 156 h 170"/>
                  <a:gd name="T74" fmla="*/ 292 w 314"/>
                  <a:gd name="T75" fmla="*/ 160 h 170"/>
                  <a:gd name="T76" fmla="*/ 286 w 314"/>
                  <a:gd name="T77" fmla="*/ 166 h 170"/>
                  <a:gd name="T78" fmla="*/ 278 w 314"/>
                  <a:gd name="T79" fmla="*/ 168 h 170"/>
                  <a:gd name="T80" fmla="*/ 270 w 314"/>
                  <a:gd name="T81" fmla="*/ 170 h 170"/>
                  <a:gd name="T82" fmla="*/ 262 w 314"/>
                  <a:gd name="T83" fmla="*/ 170 h 170"/>
                  <a:gd name="T84" fmla="*/ 262 w 314"/>
                  <a:gd name="T85"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14" h="170">
                    <a:moveTo>
                      <a:pt x="262" y="170"/>
                    </a:moveTo>
                    <a:lnTo>
                      <a:pt x="262" y="170"/>
                    </a:lnTo>
                    <a:lnTo>
                      <a:pt x="254" y="170"/>
                    </a:lnTo>
                    <a:lnTo>
                      <a:pt x="246" y="168"/>
                    </a:lnTo>
                    <a:lnTo>
                      <a:pt x="36" y="104"/>
                    </a:lnTo>
                    <a:lnTo>
                      <a:pt x="36" y="104"/>
                    </a:lnTo>
                    <a:lnTo>
                      <a:pt x="26" y="100"/>
                    </a:lnTo>
                    <a:lnTo>
                      <a:pt x="18" y="94"/>
                    </a:lnTo>
                    <a:lnTo>
                      <a:pt x="10" y="86"/>
                    </a:lnTo>
                    <a:lnTo>
                      <a:pt x="6" y="78"/>
                    </a:lnTo>
                    <a:lnTo>
                      <a:pt x="2" y="68"/>
                    </a:lnTo>
                    <a:lnTo>
                      <a:pt x="0" y="58"/>
                    </a:lnTo>
                    <a:lnTo>
                      <a:pt x="0" y="48"/>
                    </a:lnTo>
                    <a:lnTo>
                      <a:pt x="2" y="38"/>
                    </a:lnTo>
                    <a:lnTo>
                      <a:pt x="2" y="38"/>
                    </a:lnTo>
                    <a:lnTo>
                      <a:pt x="6" y="28"/>
                    </a:lnTo>
                    <a:lnTo>
                      <a:pt x="12" y="20"/>
                    </a:lnTo>
                    <a:lnTo>
                      <a:pt x="18" y="12"/>
                    </a:lnTo>
                    <a:lnTo>
                      <a:pt x="28" y="6"/>
                    </a:lnTo>
                    <a:lnTo>
                      <a:pt x="36" y="2"/>
                    </a:lnTo>
                    <a:lnTo>
                      <a:pt x="46" y="0"/>
                    </a:lnTo>
                    <a:lnTo>
                      <a:pt x="56" y="0"/>
                    </a:lnTo>
                    <a:lnTo>
                      <a:pt x="68" y="4"/>
                    </a:lnTo>
                    <a:lnTo>
                      <a:pt x="278" y="68"/>
                    </a:lnTo>
                    <a:lnTo>
                      <a:pt x="278" y="68"/>
                    </a:lnTo>
                    <a:lnTo>
                      <a:pt x="286" y="72"/>
                    </a:lnTo>
                    <a:lnTo>
                      <a:pt x="296" y="78"/>
                    </a:lnTo>
                    <a:lnTo>
                      <a:pt x="302" y="86"/>
                    </a:lnTo>
                    <a:lnTo>
                      <a:pt x="308" y="94"/>
                    </a:lnTo>
                    <a:lnTo>
                      <a:pt x="312" y="104"/>
                    </a:lnTo>
                    <a:lnTo>
                      <a:pt x="314" y="114"/>
                    </a:lnTo>
                    <a:lnTo>
                      <a:pt x="314" y="124"/>
                    </a:lnTo>
                    <a:lnTo>
                      <a:pt x="312" y="134"/>
                    </a:lnTo>
                    <a:lnTo>
                      <a:pt x="312" y="134"/>
                    </a:lnTo>
                    <a:lnTo>
                      <a:pt x="308" y="142"/>
                    </a:lnTo>
                    <a:lnTo>
                      <a:pt x="304" y="150"/>
                    </a:lnTo>
                    <a:lnTo>
                      <a:pt x="298" y="156"/>
                    </a:lnTo>
                    <a:lnTo>
                      <a:pt x="292" y="160"/>
                    </a:lnTo>
                    <a:lnTo>
                      <a:pt x="286" y="166"/>
                    </a:lnTo>
                    <a:lnTo>
                      <a:pt x="278" y="168"/>
                    </a:lnTo>
                    <a:lnTo>
                      <a:pt x="270" y="170"/>
                    </a:lnTo>
                    <a:lnTo>
                      <a:pt x="262" y="170"/>
                    </a:lnTo>
                    <a:lnTo>
                      <a:pt x="262" y="170"/>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67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ndParaRPr>
              </a:p>
            </p:txBody>
          </p:sp>
          <p:sp>
            <p:nvSpPr>
              <p:cNvPr id="195" name="Freeform 10"/>
              <p:cNvSpPr>
                <a:spLocks/>
              </p:cNvSpPr>
              <p:nvPr/>
            </p:nvSpPr>
            <p:spPr bwMode="auto">
              <a:xfrm>
                <a:off x="6123485" y="2952972"/>
                <a:ext cx="202281" cy="156253"/>
              </a:xfrm>
              <a:custGeom>
                <a:avLst/>
                <a:gdLst>
                  <a:gd name="T0" fmla="*/ 52 w 334"/>
                  <a:gd name="T1" fmla="*/ 258 h 258"/>
                  <a:gd name="T2" fmla="*/ 52 w 334"/>
                  <a:gd name="T3" fmla="*/ 258 h 258"/>
                  <a:gd name="T4" fmla="*/ 40 w 334"/>
                  <a:gd name="T5" fmla="*/ 258 h 258"/>
                  <a:gd name="T6" fmla="*/ 28 w 334"/>
                  <a:gd name="T7" fmla="*/ 252 h 258"/>
                  <a:gd name="T8" fmla="*/ 16 w 334"/>
                  <a:gd name="T9" fmla="*/ 246 h 258"/>
                  <a:gd name="T10" fmla="*/ 8 w 334"/>
                  <a:gd name="T11" fmla="*/ 236 h 258"/>
                  <a:gd name="T12" fmla="*/ 8 w 334"/>
                  <a:gd name="T13" fmla="*/ 236 h 258"/>
                  <a:gd name="T14" fmla="*/ 4 w 334"/>
                  <a:gd name="T15" fmla="*/ 226 h 258"/>
                  <a:gd name="T16" fmla="*/ 0 w 334"/>
                  <a:gd name="T17" fmla="*/ 216 h 258"/>
                  <a:gd name="T18" fmla="*/ 0 w 334"/>
                  <a:gd name="T19" fmla="*/ 206 h 258"/>
                  <a:gd name="T20" fmla="*/ 0 w 334"/>
                  <a:gd name="T21" fmla="*/ 196 h 258"/>
                  <a:gd name="T22" fmla="*/ 4 w 334"/>
                  <a:gd name="T23" fmla="*/ 186 h 258"/>
                  <a:gd name="T24" fmla="*/ 8 w 334"/>
                  <a:gd name="T25" fmla="*/ 178 h 258"/>
                  <a:gd name="T26" fmla="*/ 14 w 334"/>
                  <a:gd name="T27" fmla="*/ 170 h 258"/>
                  <a:gd name="T28" fmla="*/ 22 w 334"/>
                  <a:gd name="T29" fmla="*/ 162 h 258"/>
                  <a:gd name="T30" fmla="*/ 252 w 334"/>
                  <a:gd name="T31" fmla="*/ 8 h 258"/>
                  <a:gd name="T32" fmla="*/ 252 w 334"/>
                  <a:gd name="T33" fmla="*/ 8 h 258"/>
                  <a:gd name="T34" fmla="*/ 262 w 334"/>
                  <a:gd name="T35" fmla="*/ 4 h 258"/>
                  <a:gd name="T36" fmla="*/ 272 w 334"/>
                  <a:gd name="T37" fmla="*/ 0 h 258"/>
                  <a:gd name="T38" fmla="*/ 282 w 334"/>
                  <a:gd name="T39" fmla="*/ 0 h 258"/>
                  <a:gd name="T40" fmla="*/ 292 w 334"/>
                  <a:gd name="T41" fmla="*/ 0 h 258"/>
                  <a:gd name="T42" fmla="*/ 302 w 334"/>
                  <a:gd name="T43" fmla="*/ 4 h 258"/>
                  <a:gd name="T44" fmla="*/ 310 w 334"/>
                  <a:gd name="T45" fmla="*/ 8 h 258"/>
                  <a:gd name="T46" fmla="*/ 318 w 334"/>
                  <a:gd name="T47" fmla="*/ 14 h 258"/>
                  <a:gd name="T48" fmla="*/ 326 w 334"/>
                  <a:gd name="T49" fmla="*/ 22 h 258"/>
                  <a:gd name="T50" fmla="*/ 326 w 334"/>
                  <a:gd name="T51" fmla="*/ 22 h 258"/>
                  <a:gd name="T52" fmla="*/ 330 w 334"/>
                  <a:gd name="T53" fmla="*/ 32 h 258"/>
                  <a:gd name="T54" fmla="*/ 334 w 334"/>
                  <a:gd name="T55" fmla="*/ 42 h 258"/>
                  <a:gd name="T56" fmla="*/ 334 w 334"/>
                  <a:gd name="T57" fmla="*/ 52 h 258"/>
                  <a:gd name="T58" fmla="*/ 334 w 334"/>
                  <a:gd name="T59" fmla="*/ 62 h 258"/>
                  <a:gd name="T60" fmla="*/ 330 w 334"/>
                  <a:gd name="T61" fmla="*/ 72 h 258"/>
                  <a:gd name="T62" fmla="*/ 326 w 334"/>
                  <a:gd name="T63" fmla="*/ 80 h 258"/>
                  <a:gd name="T64" fmla="*/ 320 w 334"/>
                  <a:gd name="T65" fmla="*/ 88 h 258"/>
                  <a:gd name="T66" fmla="*/ 312 w 334"/>
                  <a:gd name="T67" fmla="*/ 96 h 258"/>
                  <a:gd name="T68" fmla="*/ 82 w 334"/>
                  <a:gd name="T69" fmla="*/ 250 h 258"/>
                  <a:gd name="T70" fmla="*/ 82 w 334"/>
                  <a:gd name="T71" fmla="*/ 250 h 258"/>
                  <a:gd name="T72" fmla="*/ 74 w 334"/>
                  <a:gd name="T73" fmla="*/ 254 h 258"/>
                  <a:gd name="T74" fmla="*/ 66 w 334"/>
                  <a:gd name="T75" fmla="*/ 256 h 258"/>
                  <a:gd name="T76" fmla="*/ 52 w 334"/>
                  <a:gd name="T77" fmla="*/ 258 h 258"/>
                  <a:gd name="T78" fmla="*/ 52 w 334"/>
                  <a:gd name="T79" fmla="*/ 25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34" h="258">
                    <a:moveTo>
                      <a:pt x="52" y="258"/>
                    </a:moveTo>
                    <a:lnTo>
                      <a:pt x="52" y="258"/>
                    </a:lnTo>
                    <a:lnTo>
                      <a:pt x="40" y="258"/>
                    </a:lnTo>
                    <a:lnTo>
                      <a:pt x="28" y="252"/>
                    </a:lnTo>
                    <a:lnTo>
                      <a:pt x="16" y="246"/>
                    </a:lnTo>
                    <a:lnTo>
                      <a:pt x="8" y="236"/>
                    </a:lnTo>
                    <a:lnTo>
                      <a:pt x="8" y="236"/>
                    </a:lnTo>
                    <a:lnTo>
                      <a:pt x="4" y="226"/>
                    </a:lnTo>
                    <a:lnTo>
                      <a:pt x="0" y="216"/>
                    </a:lnTo>
                    <a:lnTo>
                      <a:pt x="0" y="206"/>
                    </a:lnTo>
                    <a:lnTo>
                      <a:pt x="0" y="196"/>
                    </a:lnTo>
                    <a:lnTo>
                      <a:pt x="4" y="186"/>
                    </a:lnTo>
                    <a:lnTo>
                      <a:pt x="8" y="178"/>
                    </a:lnTo>
                    <a:lnTo>
                      <a:pt x="14" y="170"/>
                    </a:lnTo>
                    <a:lnTo>
                      <a:pt x="22" y="162"/>
                    </a:lnTo>
                    <a:lnTo>
                      <a:pt x="252" y="8"/>
                    </a:lnTo>
                    <a:lnTo>
                      <a:pt x="252" y="8"/>
                    </a:lnTo>
                    <a:lnTo>
                      <a:pt x="262" y="4"/>
                    </a:lnTo>
                    <a:lnTo>
                      <a:pt x="272" y="0"/>
                    </a:lnTo>
                    <a:lnTo>
                      <a:pt x="282" y="0"/>
                    </a:lnTo>
                    <a:lnTo>
                      <a:pt x="292" y="0"/>
                    </a:lnTo>
                    <a:lnTo>
                      <a:pt x="302" y="4"/>
                    </a:lnTo>
                    <a:lnTo>
                      <a:pt x="310" y="8"/>
                    </a:lnTo>
                    <a:lnTo>
                      <a:pt x="318" y="14"/>
                    </a:lnTo>
                    <a:lnTo>
                      <a:pt x="326" y="22"/>
                    </a:lnTo>
                    <a:lnTo>
                      <a:pt x="326" y="22"/>
                    </a:lnTo>
                    <a:lnTo>
                      <a:pt x="330" y="32"/>
                    </a:lnTo>
                    <a:lnTo>
                      <a:pt x="334" y="42"/>
                    </a:lnTo>
                    <a:lnTo>
                      <a:pt x="334" y="52"/>
                    </a:lnTo>
                    <a:lnTo>
                      <a:pt x="334" y="62"/>
                    </a:lnTo>
                    <a:lnTo>
                      <a:pt x="330" y="72"/>
                    </a:lnTo>
                    <a:lnTo>
                      <a:pt x="326" y="80"/>
                    </a:lnTo>
                    <a:lnTo>
                      <a:pt x="320" y="88"/>
                    </a:lnTo>
                    <a:lnTo>
                      <a:pt x="312" y="96"/>
                    </a:lnTo>
                    <a:lnTo>
                      <a:pt x="82" y="250"/>
                    </a:lnTo>
                    <a:lnTo>
                      <a:pt x="82" y="250"/>
                    </a:lnTo>
                    <a:lnTo>
                      <a:pt x="74" y="254"/>
                    </a:lnTo>
                    <a:lnTo>
                      <a:pt x="66" y="256"/>
                    </a:lnTo>
                    <a:lnTo>
                      <a:pt x="52" y="258"/>
                    </a:lnTo>
                    <a:lnTo>
                      <a:pt x="52" y="25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67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ndParaRPr>
              </a:p>
            </p:txBody>
          </p:sp>
          <p:sp>
            <p:nvSpPr>
              <p:cNvPr id="196" name="Freeform 11"/>
              <p:cNvSpPr>
                <a:spLocks/>
              </p:cNvSpPr>
              <p:nvPr/>
            </p:nvSpPr>
            <p:spPr bwMode="auto">
              <a:xfrm>
                <a:off x="5628079" y="3026859"/>
                <a:ext cx="208337" cy="180478"/>
              </a:xfrm>
              <a:custGeom>
                <a:avLst/>
                <a:gdLst>
                  <a:gd name="T0" fmla="*/ 52 w 344"/>
                  <a:gd name="T1" fmla="*/ 298 h 298"/>
                  <a:gd name="T2" fmla="*/ 52 w 344"/>
                  <a:gd name="T3" fmla="*/ 298 h 298"/>
                  <a:gd name="T4" fmla="*/ 42 w 344"/>
                  <a:gd name="T5" fmla="*/ 298 h 298"/>
                  <a:gd name="T6" fmla="*/ 30 w 344"/>
                  <a:gd name="T7" fmla="*/ 294 h 298"/>
                  <a:gd name="T8" fmla="*/ 20 w 344"/>
                  <a:gd name="T9" fmla="*/ 288 h 298"/>
                  <a:gd name="T10" fmla="*/ 12 w 344"/>
                  <a:gd name="T11" fmla="*/ 278 h 298"/>
                  <a:gd name="T12" fmla="*/ 12 w 344"/>
                  <a:gd name="T13" fmla="*/ 278 h 298"/>
                  <a:gd name="T14" fmla="*/ 6 w 344"/>
                  <a:gd name="T15" fmla="*/ 270 h 298"/>
                  <a:gd name="T16" fmla="*/ 2 w 344"/>
                  <a:gd name="T17" fmla="*/ 260 h 298"/>
                  <a:gd name="T18" fmla="*/ 0 w 344"/>
                  <a:gd name="T19" fmla="*/ 250 h 298"/>
                  <a:gd name="T20" fmla="*/ 0 w 344"/>
                  <a:gd name="T21" fmla="*/ 240 h 298"/>
                  <a:gd name="T22" fmla="*/ 2 w 344"/>
                  <a:gd name="T23" fmla="*/ 230 h 298"/>
                  <a:gd name="T24" fmla="*/ 6 w 344"/>
                  <a:gd name="T25" fmla="*/ 220 h 298"/>
                  <a:gd name="T26" fmla="*/ 12 w 344"/>
                  <a:gd name="T27" fmla="*/ 212 h 298"/>
                  <a:gd name="T28" fmla="*/ 20 w 344"/>
                  <a:gd name="T29" fmla="*/ 204 h 298"/>
                  <a:gd name="T30" fmla="*/ 260 w 344"/>
                  <a:gd name="T31" fmla="*/ 10 h 298"/>
                  <a:gd name="T32" fmla="*/ 260 w 344"/>
                  <a:gd name="T33" fmla="*/ 10 h 298"/>
                  <a:gd name="T34" fmla="*/ 268 w 344"/>
                  <a:gd name="T35" fmla="*/ 6 h 298"/>
                  <a:gd name="T36" fmla="*/ 278 w 344"/>
                  <a:gd name="T37" fmla="*/ 2 h 298"/>
                  <a:gd name="T38" fmla="*/ 288 w 344"/>
                  <a:gd name="T39" fmla="*/ 0 h 298"/>
                  <a:gd name="T40" fmla="*/ 298 w 344"/>
                  <a:gd name="T41" fmla="*/ 0 h 298"/>
                  <a:gd name="T42" fmla="*/ 308 w 344"/>
                  <a:gd name="T43" fmla="*/ 2 h 298"/>
                  <a:gd name="T44" fmla="*/ 318 w 344"/>
                  <a:gd name="T45" fmla="*/ 6 h 298"/>
                  <a:gd name="T46" fmla="*/ 326 w 344"/>
                  <a:gd name="T47" fmla="*/ 12 h 298"/>
                  <a:gd name="T48" fmla="*/ 334 w 344"/>
                  <a:gd name="T49" fmla="*/ 18 h 298"/>
                  <a:gd name="T50" fmla="*/ 334 w 344"/>
                  <a:gd name="T51" fmla="*/ 18 h 298"/>
                  <a:gd name="T52" fmla="*/ 340 w 344"/>
                  <a:gd name="T53" fmla="*/ 28 h 298"/>
                  <a:gd name="T54" fmla="*/ 344 w 344"/>
                  <a:gd name="T55" fmla="*/ 38 h 298"/>
                  <a:gd name="T56" fmla="*/ 344 w 344"/>
                  <a:gd name="T57" fmla="*/ 48 h 298"/>
                  <a:gd name="T58" fmla="*/ 344 w 344"/>
                  <a:gd name="T59" fmla="*/ 58 h 298"/>
                  <a:gd name="T60" fmla="*/ 342 w 344"/>
                  <a:gd name="T61" fmla="*/ 68 h 298"/>
                  <a:gd name="T62" fmla="*/ 338 w 344"/>
                  <a:gd name="T63" fmla="*/ 76 h 298"/>
                  <a:gd name="T64" fmla="*/ 334 w 344"/>
                  <a:gd name="T65" fmla="*/ 86 h 298"/>
                  <a:gd name="T66" fmla="*/ 326 w 344"/>
                  <a:gd name="T67" fmla="*/ 92 h 298"/>
                  <a:gd name="T68" fmla="*/ 86 w 344"/>
                  <a:gd name="T69" fmla="*/ 286 h 298"/>
                  <a:gd name="T70" fmla="*/ 86 w 344"/>
                  <a:gd name="T71" fmla="*/ 286 h 298"/>
                  <a:gd name="T72" fmla="*/ 78 w 344"/>
                  <a:gd name="T73" fmla="*/ 292 h 298"/>
                  <a:gd name="T74" fmla="*/ 70 w 344"/>
                  <a:gd name="T75" fmla="*/ 296 h 298"/>
                  <a:gd name="T76" fmla="*/ 62 w 344"/>
                  <a:gd name="T77" fmla="*/ 298 h 298"/>
                  <a:gd name="T78" fmla="*/ 52 w 344"/>
                  <a:gd name="T79" fmla="*/ 298 h 298"/>
                  <a:gd name="T80" fmla="*/ 52 w 344"/>
                  <a:gd name="T81" fmla="*/ 298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4" h="298">
                    <a:moveTo>
                      <a:pt x="52" y="298"/>
                    </a:moveTo>
                    <a:lnTo>
                      <a:pt x="52" y="298"/>
                    </a:lnTo>
                    <a:lnTo>
                      <a:pt x="42" y="298"/>
                    </a:lnTo>
                    <a:lnTo>
                      <a:pt x="30" y="294"/>
                    </a:lnTo>
                    <a:lnTo>
                      <a:pt x="20" y="288"/>
                    </a:lnTo>
                    <a:lnTo>
                      <a:pt x="12" y="278"/>
                    </a:lnTo>
                    <a:lnTo>
                      <a:pt x="12" y="278"/>
                    </a:lnTo>
                    <a:lnTo>
                      <a:pt x="6" y="270"/>
                    </a:lnTo>
                    <a:lnTo>
                      <a:pt x="2" y="260"/>
                    </a:lnTo>
                    <a:lnTo>
                      <a:pt x="0" y="250"/>
                    </a:lnTo>
                    <a:lnTo>
                      <a:pt x="0" y="240"/>
                    </a:lnTo>
                    <a:lnTo>
                      <a:pt x="2" y="230"/>
                    </a:lnTo>
                    <a:lnTo>
                      <a:pt x="6" y="220"/>
                    </a:lnTo>
                    <a:lnTo>
                      <a:pt x="12" y="212"/>
                    </a:lnTo>
                    <a:lnTo>
                      <a:pt x="20" y="204"/>
                    </a:lnTo>
                    <a:lnTo>
                      <a:pt x="260" y="10"/>
                    </a:lnTo>
                    <a:lnTo>
                      <a:pt x="260" y="10"/>
                    </a:lnTo>
                    <a:lnTo>
                      <a:pt x="268" y="6"/>
                    </a:lnTo>
                    <a:lnTo>
                      <a:pt x="278" y="2"/>
                    </a:lnTo>
                    <a:lnTo>
                      <a:pt x="288" y="0"/>
                    </a:lnTo>
                    <a:lnTo>
                      <a:pt x="298" y="0"/>
                    </a:lnTo>
                    <a:lnTo>
                      <a:pt x="308" y="2"/>
                    </a:lnTo>
                    <a:lnTo>
                      <a:pt x="318" y="6"/>
                    </a:lnTo>
                    <a:lnTo>
                      <a:pt x="326" y="12"/>
                    </a:lnTo>
                    <a:lnTo>
                      <a:pt x="334" y="18"/>
                    </a:lnTo>
                    <a:lnTo>
                      <a:pt x="334" y="18"/>
                    </a:lnTo>
                    <a:lnTo>
                      <a:pt x="340" y="28"/>
                    </a:lnTo>
                    <a:lnTo>
                      <a:pt x="344" y="38"/>
                    </a:lnTo>
                    <a:lnTo>
                      <a:pt x="344" y="48"/>
                    </a:lnTo>
                    <a:lnTo>
                      <a:pt x="344" y="58"/>
                    </a:lnTo>
                    <a:lnTo>
                      <a:pt x="342" y="68"/>
                    </a:lnTo>
                    <a:lnTo>
                      <a:pt x="338" y="76"/>
                    </a:lnTo>
                    <a:lnTo>
                      <a:pt x="334" y="86"/>
                    </a:lnTo>
                    <a:lnTo>
                      <a:pt x="326" y="92"/>
                    </a:lnTo>
                    <a:lnTo>
                      <a:pt x="86" y="286"/>
                    </a:lnTo>
                    <a:lnTo>
                      <a:pt x="86" y="286"/>
                    </a:lnTo>
                    <a:lnTo>
                      <a:pt x="78" y="292"/>
                    </a:lnTo>
                    <a:lnTo>
                      <a:pt x="70" y="296"/>
                    </a:lnTo>
                    <a:lnTo>
                      <a:pt x="62" y="298"/>
                    </a:lnTo>
                    <a:lnTo>
                      <a:pt x="52" y="298"/>
                    </a:lnTo>
                    <a:lnTo>
                      <a:pt x="52" y="298"/>
                    </a:lnTo>
                    <a:close/>
                  </a:path>
                </a:pathLst>
              </a:custGeom>
              <a:solidFill>
                <a:srgbClr val="1A86DB"/>
              </a:solidFill>
              <a:ln>
                <a:noFill/>
              </a:ln>
            </p:spPr>
            <p:txBody>
              <a:bodyPr vert="horz" wrap="square" lIns="91440" tIns="45720" rIns="91440" bIns="45720" numCol="1" anchor="t" anchorCtr="0" compatLnSpc="1">
                <a:prstTxWarp prst="textNoShape">
                  <a:avLst/>
                </a:prstTxWarp>
              </a:bodyPr>
              <a:lstStyle/>
              <a:p>
                <a:pPr marL="0" marR="0" lvl="0" indent="0" defTabSz="91467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ndParaRPr>
              </a:p>
            </p:txBody>
          </p:sp>
          <p:sp>
            <p:nvSpPr>
              <p:cNvPr id="197" name="Oval 196"/>
              <p:cNvSpPr/>
              <p:nvPr/>
            </p:nvSpPr>
            <p:spPr bwMode="auto">
              <a:xfrm>
                <a:off x="5413104" y="2598477"/>
                <a:ext cx="1326042" cy="1326043"/>
              </a:xfrm>
              <a:prstGeom prst="ellipse">
                <a:avLst/>
              </a:prstGeom>
              <a:noFill/>
              <a:ln w="5715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50" eaLnBrk="1" fontAlgn="base" latinLnBrk="0" hangingPunct="1">
                  <a:lnSpc>
                    <a:spcPct val="90000"/>
                  </a:lnSpc>
                  <a:spcBef>
                    <a:spcPct val="0"/>
                  </a:spcBef>
                  <a:spcAft>
                    <a:spcPct val="0"/>
                  </a:spcAft>
                  <a:buClrTx/>
                  <a:buSzTx/>
                  <a:buFontTx/>
                  <a:buNone/>
                  <a:tabLst/>
                  <a:defRPr/>
                </a:pPr>
                <a:endParaRPr kumimoji="0" lang="en-US" sz="2401" b="0" i="0" u="none" strike="noStrike" kern="0" cap="none" spc="0" normalizeH="0" baseline="0" noProof="0" dirty="0" err="1">
                  <a:ln>
                    <a:noFill/>
                  </a:ln>
                  <a:gradFill>
                    <a:gsLst>
                      <a:gs pos="0">
                        <a:srgbClr val="FFFFFF"/>
                      </a:gs>
                      <a:gs pos="100000">
                        <a:srgbClr val="FFFFFF"/>
                      </a:gs>
                    </a:gsLst>
                    <a:lin ang="5400000" scaled="0"/>
                  </a:gradFill>
                  <a:effectLst/>
                  <a:uLnTx/>
                  <a:uFillTx/>
                  <a:ea typeface="Segoe UI" pitchFamily="34" charset="0"/>
                  <a:cs typeface="Segoe UI" pitchFamily="34" charset="0"/>
                </a:endParaRPr>
              </a:p>
            </p:txBody>
          </p:sp>
        </p:grpSp>
      </p:grpSp>
      <p:grpSp>
        <p:nvGrpSpPr>
          <p:cNvPr id="198" name="Group 197"/>
          <p:cNvGrpSpPr/>
          <p:nvPr userDrawn="1"/>
        </p:nvGrpSpPr>
        <p:grpSpPr>
          <a:xfrm rot="16200000">
            <a:off x="2688644" y="3920650"/>
            <a:ext cx="182521" cy="5559807"/>
            <a:chOff x="9312007" y="34787"/>
            <a:chExt cx="1212906" cy="3143923"/>
          </a:xfrm>
        </p:grpSpPr>
        <p:sp>
          <p:nvSpPr>
            <p:cNvPr id="199" name="Bent Arrow 198"/>
            <p:cNvSpPr/>
            <p:nvPr/>
          </p:nvSpPr>
          <p:spPr bwMode="auto">
            <a:xfrm flipH="1">
              <a:off x="9832459" y="1745357"/>
              <a:ext cx="692454" cy="1433353"/>
            </a:xfrm>
            <a:prstGeom prst="bentArrow">
              <a:avLst>
                <a:gd name="adj1" fmla="val 25000"/>
                <a:gd name="adj2" fmla="val 0"/>
                <a:gd name="adj3" fmla="val 25000"/>
                <a:gd name="adj4" fmla="val 75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50" eaLnBrk="1" fontAlgn="base" latinLnBrk="0" hangingPunct="1">
                <a:lnSpc>
                  <a:spcPct val="90000"/>
                </a:lnSpc>
                <a:spcBef>
                  <a:spcPct val="0"/>
                </a:spcBef>
                <a:spcAft>
                  <a:spcPct val="0"/>
                </a:spcAft>
                <a:buClrTx/>
                <a:buSzTx/>
                <a:buFontTx/>
                <a:buNone/>
                <a:tabLst/>
                <a:defRPr/>
              </a:pPr>
              <a:endParaRPr kumimoji="0" lang="en-US" sz="240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Bent Arrow 199"/>
            <p:cNvSpPr/>
            <p:nvPr/>
          </p:nvSpPr>
          <p:spPr bwMode="auto">
            <a:xfrm rot="10800000" flipH="1">
              <a:off x="9312007" y="34787"/>
              <a:ext cx="805099" cy="1711160"/>
            </a:xfrm>
            <a:prstGeom prst="bentArrow">
              <a:avLst>
                <a:gd name="adj1" fmla="val 25000"/>
                <a:gd name="adj2" fmla="val 0"/>
                <a:gd name="adj3" fmla="val 25000"/>
                <a:gd name="adj4" fmla="val 52871"/>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50" eaLnBrk="1" fontAlgn="base" latinLnBrk="0" hangingPunct="1">
                <a:lnSpc>
                  <a:spcPct val="90000"/>
                </a:lnSpc>
                <a:spcBef>
                  <a:spcPct val="0"/>
                </a:spcBef>
                <a:spcAft>
                  <a:spcPct val="0"/>
                </a:spcAft>
                <a:buClrTx/>
                <a:buSzTx/>
                <a:buFontTx/>
                <a:buNone/>
                <a:tabLst/>
                <a:defRPr/>
              </a:pPr>
              <a:endParaRPr kumimoji="0" lang="en-US" sz="240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1" name="Bent Arrow 200"/>
          <p:cNvSpPr/>
          <p:nvPr userDrawn="1"/>
        </p:nvSpPr>
        <p:spPr bwMode="auto">
          <a:xfrm>
            <a:off x="5690638" y="6825852"/>
            <a:ext cx="3823060" cy="163586"/>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937" tIns="146350" rIns="182937" bIns="146350" numCol="1" spcCol="0" rtlCol="0" fromWordArt="0" anchor="t" anchorCtr="0" forceAA="0" compatLnSpc="1">
            <a:prstTxWarp prst="textNoShape">
              <a:avLst/>
            </a:prstTxWarp>
            <a:noAutofit/>
          </a:bodyPr>
          <a:lstStyle/>
          <a:p>
            <a:pPr marL="0" marR="0" lvl="0" indent="0" algn="ctr" defTabSz="932750" eaLnBrk="1" fontAlgn="base" latinLnBrk="0" hangingPunct="1">
              <a:lnSpc>
                <a:spcPct val="90000"/>
              </a:lnSpc>
              <a:spcBef>
                <a:spcPct val="0"/>
              </a:spcBef>
              <a:spcAft>
                <a:spcPct val="0"/>
              </a:spcAft>
              <a:buClrTx/>
              <a:buSzTx/>
              <a:buFontTx/>
              <a:buNone/>
              <a:tabLst/>
              <a:defRPr/>
            </a:pPr>
            <a:endParaRPr kumimoji="0" lang="en-US" sz="240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2" name="Bent Arrow 201"/>
          <p:cNvSpPr/>
          <p:nvPr userDrawn="1"/>
        </p:nvSpPr>
        <p:spPr bwMode="auto">
          <a:xfrm rot="10800000" flipH="1">
            <a:off x="2051252" y="5848211"/>
            <a:ext cx="7849871" cy="758169"/>
          </a:xfrm>
          <a:prstGeom prst="bentArrow">
            <a:avLst>
              <a:gd name="adj1" fmla="val 25000"/>
              <a:gd name="adj2" fmla="val 0"/>
              <a:gd name="adj3" fmla="val 25000"/>
              <a:gd name="adj4" fmla="val 20518"/>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937" tIns="146350" rIns="182937" bIns="146350" numCol="1" spcCol="0" rtlCol="0" fromWordArt="0" anchor="t" anchorCtr="0" forceAA="0" compatLnSpc="1">
            <a:prstTxWarp prst="textNoShape">
              <a:avLst/>
            </a:prstTxWarp>
            <a:noAutofit/>
          </a:bodyPr>
          <a:lstStyle/>
          <a:p>
            <a:pPr marL="0" marR="0" lvl="0" indent="0" algn="ctr" defTabSz="932750" eaLnBrk="1" fontAlgn="base" latinLnBrk="0" hangingPunct="1">
              <a:lnSpc>
                <a:spcPct val="90000"/>
              </a:lnSpc>
              <a:spcBef>
                <a:spcPct val="0"/>
              </a:spcBef>
              <a:spcAft>
                <a:spcPct val="0"/>
              </a:spcAft>
              <a:buClrTx/>
              <a:buSzTx/>
              <a:buFontTx/>
              <a:buNone/>
              <a:tabLst/>
              <a:defRPr/>
            </a:pPr>
            <a:endParaRPr kumimoji="0" lang="en-US" sz="240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3" name="Bent Arrow 202"/>
          <p:cNvSpPr/>
          <p:nvPr userDrawn="1"/>
        </p:nvSpPr>
        <p:spPr bwMode="auto">
          <a:xfrm rot="10800000">
            <a:off x="11232975" y="6440581"/>
            <a:ext cx="709860" cy="266176"/>
          </a:xfrm>
          <a:prstGeom prst="bentArrow">
            <a:avLst>
              <a:gd name="adj1" fmla="val 25000"/>
              <a:gd name="adj2" fmla="val 0"/>
              <a:gd name="adj3" fmla="val 25000"/>
              <a:gd name="adj4" fmla="val 100000"/>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937" tIns="146350" rIns="182937" bIns="146350" numCol="1" spcCol="0" rtlCol="0" fromWordArt="0" anchor="t" anchorCtr="0" forceAA="0" compatLnSpc="1">
            <a:prstTxWarp prst="textNoShape">
              <a:avLst/>
            </a:prstTxWarp>
            <a:noAutofit/>
          </a:bodyPr>
          <a:lstStyle/>
          <a:p>
            <a:pPr marL="0" marR="0" lvl="0" indent="0" algn="ctr" defTabSz="932750" eaLnBrk="1" fontAlgn="base" latinLnBrk="0" hangingPunct="1">
              <a:lnSpc>
                <a:spcPct val="90000"/>
              </a:lnSpc>
              <a:spcBef>
                <a:spcPct val="0"/>
              </a:spcBef>
              <a:spcAft>
                <a:spcPct val="0"/>
              </a:spcAft>
              <a:buClrTx/>
              <a:buSzTx/>
              <a:buFontTx/>
              <a:buNone/>
              <a:tabLst/>
              <a:defRPr/>
            </a:pPr>
            <a:endParaRPr kumimoji="0" lang="en-US" sz="240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5" name="Bent Arrow 204"/>
          <p:cNvSpPr/>
          <p:nvPr userDrawn="1"/>
        </p:nvSpPr>
        <p:spPr bwMode="auto">
          <a:xfrm rot="16200000">
            <a:off x="11545672" y="6748205"/>
            <a:ext cx="325738" cy="266259"/>
          </a:xfrm>
          <a:prstGeom prst="bentArrow">
            <a:avLst>
              <a:gd name="adj1" fmla="val 25000"/>
              <a:gd name="adj2" fmla="val 0"/>
              <a:gd name="adj3" fmla="val 25000"/>
              <a:gd name="adj4" fmla="val 15819"/>
            </a:avLst>
          </a:prstGeom>
          <a:solidFill>
            <a:srgbClr val="0078D7"/>
          </a:solidFill>
          <a:ln w="38100" cap="flat" cmpd="sng" algn="ctr">
            <a:solidFill>
              <a:srgbClr val="1A86DB"/>
            </a:solidFill>
            <a:prstDash val="solid"/>
            <a:headEnd type="none" w="med" len="med"/>
            <a:tailEnd type="none" w="med" len="med"/>
          </a:ln>
          <a:effectLst/>
        </p:spPr>
        <p:txBody>
          <a:bodyPr rot="0" spcFirstLastPara="0" vertOverflow="overflow" horzOverflow="overflow" vert="horz" wrap="square" lIns="182937" tIns="146350" rIns="182937" bIns="146350" numCol="1" spcCol="0" rtlCol="0" fromWordArt="0" anchor="t" anchorCtr="0" forceAA="0" compatLnSpc="1">
            <a:prstTxWarp prst="textNoShape">
              <a:avLst/>
            </a:prstTxWarp>
            <a:noAutofit/>
          </a:bodyPr>
          <a:lstStyle/>
          <a:p>
            <a:pPr marL="0" marR="0" lvl="0" indent="0" algn="ctr" defTabSz="932750" eaLnBrk="1" fontAlgn="base" latinLnBrk="0" hangingPunct="1">
              <a:lnSpc>
                <a:spcPct val="90000"/>
              </a:lnSpc>
              <a:spcBef>
                <a:spcPct val="0"/>
              </a:spcBef>
              <a:spcAft>
                <a:spcPct val="0"/>
              </a:spcAft>
              <a:buClrTx/>
              <a:buSzTx/>
              <a:buFontTx/>
              <a:buNone/>
              <a:tabLst/>
              <a:defRPr/>
            </a:pPr>
            <a:endParaRPr kumimoji="0" lang="en-US" sz="2401" b="0" i="0" u="none" strike="noStrike" kern="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6" name="Freeform 15"/>
          <p:cNvSpPr>
            <a:spLocks noEditPoints="1"/>
          </p:cNvSpPr>
          <p:nvPr userDrawn="1"/>
        </p:nvSpPr>
        <p:spPr bwMode="auto">
          <a:xfrm>
            <a:off x="4392594" y="6738442"/>
            <a:ext cx="121654" cy="121616"/>
          </a:xfrm>
          <a:custGeom>
            <a:avLst/>
            <a:gdLst>
              <a:gd name="T0" fmla="*/ 172 w 344"/>
              <a:gd name="T1" fmla="*/ 344 h 344"/>
              <a:gd name="T2" fmla="*/ 172 w 344"/>
              <a:gd name="T3" fmla="*/ 344 h 344"/>
              <a:gd name="T4" fmla="*/ 142 w 344"/>
              <a:gd name="T5" fmla="*/ 334 h 344"/>
              <a:gd name="T6" fmla="*/ 124 w 344"/>
              <a:gd name="T7" fmla="*/ 312 h 344"/>
              <a:gd name="T8" fmla="*/ 118 w 344"/>
              <a:gd name="T9" fmla="*/ 300 h 344"/>
              <a:gd name="T10" fmla="*/ 102 w 344"/>
              <a:gd name="T11" fmla="*/ 278 h 344"/>
              <a:gd name="T12" fmla="*/ 72 w 344"/>
              <a:gd name="T13" fmla="*/ 248 h 344"/>
              <a:gd name="T14" fmla="*/ 28 w 344"/>
              <a:gd name="T15" fmla="*/ 218 h 344"/>
              <a:gd name="T16" fmla="*/ 16 w 344"/>
              <a:gd name="T17" fmla="*/ 210 h 344"/>
              <a:gd name="T18" fmla="*/ 2 w 344"/>
              <a:gd name="T19" fmla="*/ 186 h 344"/>
              <a:gd name="T20" fmla="*/ 0 w 344"/>
              <a:gd name="T21" fmla="*/ 172 h 344"/>
              <a:gd name="T22" fmla="*/ 8 w 344"/>
              <a:gd name="T23" fmla="*/ 144 h 344"/>
              <a:gd name="T24" fmla="*/ 30 w 344"/>
              <a:gd name="T25" fmla="*/ 124 h 344"/>
              <a:gd name="T26" fmla="*/ 54 w 344"/>
              <a:gd name="T27" fmla="*/ 112 h 344"/>
              <a:gd name="T28" fmla="*/ 90 w 344"/>
              <a:gd name="T29" fmla="*/ 82 h 344"/>
              <a:gd name="T30" fmla="*/ 112 w 344"/>
              <a:gd name="T31" fmla="*/ 54 h 344"/>
              <a:gd name="T32" fmla="*/ 124 w 344"/>
              <a:gd name="T33" fmla="*/ 34 h 344"/>
              <a:gd name="T34" fmla="*/ 126 w 344"/>
              <a:gd name="T35" fmla="*/ 26 h 344"/>
              <a:gd name="T36" fmla="*/ 142 w 344"/>
              <a:gd name="T37" fmla="*/ 10 h 344"/>
              <a:gd name="T38" fmla="*/ 164 w 344"/>
              <a:gd name="T39" fmla="*/ 2 h 344"/>
              <a:gd name="T40" fmla="*/ 172 w 344"/>
              <a:gd name="T41" fmla="*/ 0 h 344"/>
              <a:gd name="T42" fmla="*/ 172 w 344"/>
              <a:gd name="T43" fmla="*/ 0 h 344"/>
              <a:gd name="T44" fmla="*/ 188 w 344"/>
              <a:gd name="T45" fmla="*/ 2 h 344"/>
              <a:gd name="T46" fmla="*/ 214 w 344"/>
              <a:gd name="T47" fmla="*/ 20 h 344"/>
              <a:gd name="T48" fmla="*/ 222 w 344"/>
              <a:gd name="T49" fmla="*/ 34 h 344"/>
              <a:gd name="T50" fmla="*/ 226 w 344"/>
              <a:gd name="T51" fmla="*/ 44 h 344"/>
              <a:gd name="T52" fmla="*/ 242 w 344"/>
              <a:gd name="T53" fmla="*/ 68 h 344"/>
              <a:gd name="T54" fmla="*/ 270 w 344"/>
              <a:gd name="T55" fmla="*/ 96 h 344"/>
              <a:gd name="T56" fmla="*/ 314 w 344"/>
              <a:gd name="T57" fmla="*/ 124 h 344"/>
              <a:gd name="T58" fmla="*/ 328 w 344"/>
              <a:gd name="T59" fmla="*/ 134 h 344"/>
              <a:gd name="T60" fmla="*/ 342 w 344"/>
              <a:gd name="T61" fmla="*/ 160 h 344"/>
              <a:gd name="T62" fmla="*/ 344 w 344"/>
              <a:gd name="T63" fmla="*/ 176 h 344"/>
              <a:gd name="T64" fmla="*/ 340 w 344"/>
              <a:gd name="T65" fmla="*/ 190 h 344"/>
              <a:gd name="T66" fmla="*/ 322 w 344"/>
              <a:gd name="T67" fmla="*/ 214 h 344"/>
              <a:gd name="T68" fmla="*/ 308 w 344"/>
              <a:gd name="T69" fmla="*/ 222 h 344"/>
              <a:gd name="T70" fmla="*/ 276 w 344"/>
              <a:gd name="T71" fmla="*/ 240 h 344"/>
              <a:gd name="T72" fmla="*/ 250 w 344"/>
              <a:gd name="T73" fmla="*/ 266 h 344"/>
              <a:gd name="T74" fmla="*/ 232 w 344"/>
              <a:gd name="T75" fmla="*/ 292 h 344"/>
              <a:gd name="T76" fmla="*/ 220 w 344"/>
              <a:gd name="T77" fmla="*/ 312 h 344"/>
              <a:gd name="T78" fmla="*/ 200 w 344"/>
              <a:gd name="T79" fmla="*/ 336 h 344"/>
              <a:gd name="T80" fmla="*/ 172 w 344"/>
              <a:gd name="T81" fmla="*/ 344 h 344"/>
              <a:gd name="T82" fmla="*/ 146 w 344"/>
              <a:gd name="T83" fmla="*/ 172 h 344"/>
              <a:gd name="T84" fmla="*/ 170 w 344"/>
              <a:gd name="T85" fmla="*/ 196 h 344"/>
              <a:gd name="T86" fmla="*/ 196 w 344"/>
              <a:gd name="T87" fmla="*/ 170 h 344"/>
              <a:gd name="T88" fmla="*/ 172 w 344"/>
              <a:gd name="T89" fmla="*/ 148 h 344"/>
              <a:gd name="T90" fmla="*/ 146 w 344"/>
              <a:gd name="T91" fmla="*/ 172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4" h="344">
                <a:moveTo>
                  <a:pt x="172" y="344"/>
                </a:moveTo>
                <a:lnTo>
                  <a:pt x="172" y="344"/>
                </a:lnTo>
                <a:lnTo>
                  <a:pt x="172" y="344"/>
                </a:lnTo>
                <a:lnTo>
                  <a:pt x="172" y="344"/>
                </a:lnTo>
                <a:lnTo>
                  <a:pt x="156" y="342"/>
                </a:lnTo>
                <a:lnTo>
                  <a:pt x="142" y="334"/>
                </a:lnTo>
                <a:lnTo>
                  <a:pt x="132" y="324"/>
                </a:lnTo>
                <a:lnTo>
                  <a:pt x="124" y="312"/>
                </a:lnTo>
                <a:lnTo>
                  <a:pt x="124" y="312"/>
                </a:lnTo>
                <a:lnTo>
                  <a:pt x="118" y="300"/>
                </a:lnTo>
                <a:lnTo>
                  <a:pt x="112" y="290"/>
                </a:lnTo>
                <a:lnTo>
                  <a:pt x="102" y="278"/>
                </a:lnTo>
                <a:lnTo>
                  <a:pt x="90" y="264"/>
                </a:lnTo>
                <a:lnTo>
                  <a:pt x="72" y="248"/>
                </a:lnTo>
                <a:lnTo>
                  <a:pt x="52" y="232"/>
                </a:lnTo>
                <a:lnTo>
                  <a:pt x="28" y="218"/>
                </a:lnTo>
                <a:lnTo>
                  <a:pt x="28" y="218"/>
                </a:lnTo>
                <a:lnTo>
                  <a:pt x="16" y="210"/>
                </a:lnTo>
                <a:lnTo>
                  <a:pt x="8" y="198"/>
                </a:lnTo>
                <a:lnTo>
                  <a:pt x="2" y="186"/>
                </a:lnTo>
                <a:lnTo>
                  <a:pt x="0" y="172"/>
                </a:lnTo>
                <a:lnTo>
                  <a:pt x="0" y="172"/>
                </a:lnTo>
                <a:lnTo>
                  <a:pt x="2" y="156"/>
                </a:lnTo>
                <a:lnTo>
                  <a:pt x="8" y="144"/>
                </a:lnTo>
                <a:lnTo>
                  <a:pt x="18" y="132"/>
                </a:lnTo>
                <a:lnTo>
                  <a:pt x="30" y="124"/>
                </a:lnTo>
                <a:lnTo>
                  <a:pt x="30" y="124"/>
                </a:lnTo>
                <a:lnTo>
                  <a:pt x="54" y="112"/>
                </a:lnTo>
                <a:lnTo>
                  <a:pt x="74" y="96"/>
                </a:lnTo>
                <a:lnTo>
                  <a:pt x="90" y="82"/>
                </a:lnTo>
                <a:lnTo>
                  <a:pt x="102" y="68"/>
                </a:lnTo>
                <a:lnTo>
                  <a:pt x="112" y="54"/>
                </a:lnTo>
                <a:lnTo>
                  <a:pt x="118" y="44"/>
                </a:lnTo>
                <a:lnTo>
                  <a:pt x="124" y="34"/>
                </a:lnTo>
                <a:lnTo>
                  <a:pt x="124" y="34"/>
                </a:lnTo>
                <a:lnTo>
                  <a:pt x="126" y="26"/>
                </a:lnTo>
                <a:lnTo>
                  <a:pt x="130" y="20"/>
                </a:lnTo>
                <a:lnTo>
                  <a:pt x="142" y="10"/>
                </a:lnTo>
                <a:lnTo>
                  <a:pt x="156" y="2"/>
                </a:lnTo>
                <a:lnTo>
                  <a:pt x="164" y="2"/>
                </a:lnTo>
                <a:lnTo>
                  <a:pt x="172" y="0"/>
                </a:lnTo>
                <a:lnTo>
                  <a:pt x="172" y="0"/>
                </a:lnTo>
                <a:lnTo>
                  <a:pt x="172" y="0"/>
                </a:lnTo>
                <a:lnTo>
                  <a:pt x="172" y="0"/>
                </a:lnTo>
                <a:lnTo>
                  <a:pt x="180" y="2"/>
                </a:lnTo>
                <a:lnTo>
                  <a:pt x="188" y="2"/>
                </a:lnTo>
                <a:lnTo>
                  <a:pt x="202" y="10"/>
                </a:lnTo>
                <a:lnTo>
                  <a:pt x="214" y="20"/>
                </a:lnTo>
                <a:lnTo>
                  <a:pt x="218" y="28"/>
                </a:lnTo>
                <a:lnTo>
                  <a:pt x="222" y="34"/>
                </a:lnTo>
                <a:lnTo>
                  <a:pt x="222" y="34"/>
                </a:lnTo>
                <a:lnTo>
                  <a:pt x="226" y="44"/>
                </a:lnTo>
                <a:lnTo>
                  <a:pt x="232" y="56"/>
                </a:lnTo>
                <a:lnTo>
                  <a:pt x="242" y="68"/>
                </a:lnTo>
                <a:lnTo>
                  <a:pt x="254" y="82"/>
                </a:lnTo>
                <a:lnTo>
                  <a:pt x="270" y="96"/>
                </a:lnTo>
                <a:lnTo>
                  <a:pt x="290" y="112"/>
                </a:lnTo>
                <a:lnTo>
                  <a:pt x="314" y="124"/>
                </a:lnTo>
                <a:lnTo>
                  <a:pt x="314" y="124"/>
                </a:lnTo>
                <a:lnTo>
                  <a:pt x="328" y="134"/>
                </a:lnTo>
                <a:lnTo>
                  <a:pt x="336" y="146"/>
                </a:lnTo>
                <a:lnTo>
                  <a:pt x="342" y="160"/>
                </a:lnTo>
                <a:lnTo>
                  <a:pt x="344" y="176"/>
                </a:lnTo>
                <a:lnTo>
                  <a:pt x="344" y="176"/>
                </a:lnTo>
                <a:lnTo>
                  <a:pt x="342" y="184"/>
                </a:lnTo>
                <a:lnTo>
                  <a:pt x="340" y="190"/>
                </a:lnTo>
                <a:lnTo>
                  <a:pt x="334" y="204"/>
                </a:lnTo>
                <a:lnTo>
                  <a:pt x="322" y="214"/>
                </a:lnTo>
                <a:lnTo>
                  <a:pt x="308" y="222"/>
                </a:lnTo>
                <a:lnTo>
                  <a:pt x="308" y="222"/>
                </a:lnTo>
                <a:lnTo>
                  <a:pt x="292" y="230"/>
                </a:lnTo>
                <a:lnTo>
                  <a:pt x="276" y="240"/>
                </a:lnTo>
                <a:lnTo>
                  <a:pt x="262" y="252"/>
                </a:lnTo>
                <a:lnTo>
                  <a:pt x="250" y="266"/>
                </a:lnTo>
                <a:lnTo>
                  <a:pt x="240" y="278"/>
                </a:lnTo>
                <a:lnTo>
                  <a:pt x="232" y="292"/>
                </a:lnTo>
                <a:lnTo>
                  <a:pt x="220" y="312"/>
                </a:lnTo>
                <a:lnTo>
                  <a:pt x="220" y="312"/>
                </a:lnTo>
                <a:lnTo>
                  <a:pt x="212" y="326"/>
                </a:lnTo>
                <a:lnTo>
                  <a:pt x="200" y="336"/>
                </a:lnTo>
                <a:lnTo>
                  <a:pt x="188" y="342"/>
                </a:lnTo>
                <a:lnTo>
                  <a:pt x="172" y="344"/>
                </a:lnTo>
                <a:lnTo>
                  <a:pt x="172" y="344"/>
                </a:lnTo>
                <a:close/>
                <a:moveTo>
                  <a:pt x="146" y="172"/>
                </a:moveTo>
                <a:lnTo>
                  <a:pt x="146" y="172"/>
                </a:lnTo>
                <a:lnTo>
                  <a:pt x="170" y="196"/>
                </a:lnTo>
                <a:lnTo>
                  <a:pt x="170" y="196"/>
                </a:lnTo>
                <a:lnTo>
                  <a:pt x="196" y="170"/>
                </a:lnTo>
                <a:lnTo>
                  <a:pt x="196" y="170"/>
                </a:lnTo>
                <a:lnTo>
                  <a:pt x="172" y="148"/>
                </a:lnTo>
                <a:lnTo>
                  <a:pt x="172" y="148"/>
                </a:lnTo>
                <a:lnTo>
                  <a:pt x="146" y="172"/>
                </a:lnTo>
                <a:lnTo>
                  <a:pt x="146" y="172"/>
                </a:lnTo>
                <a:close/>
              </a:path>
            </a:pathLst>
          </a:custGeom>
          <a:solidFill>
            <a:srgbClr val="1A86DB"/>
          </a:solidFill>
          <a:ln>
            <a:noFill/>
          </a:ln>
        </p:spPr>
        <p:txBody>
          <a:bodyPr vert="horz" wrap="square" lIns="91468" tIns="45734" rIns="91468" bIns="45734" numCol="1" anchor="t" anchorCtr="0" compatLnSpc="1">
            <a:prstTxWarp prst="textNoShape">
              <a:avLst/>
            </a:prstTxWarp>
          </a:bodyPr>
          <a:lstStyle/>
          <a:p>
            <a:pPr marL="0" marR="0" lvl="0" indent="0" defTabSz="91467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ndParaRPr>
          </a:p>
        </p:txBody>
      </p:sp>
      <p:sp>
        <p:nvSpPr>
          <p:cNvPr id="207" name="Freeform 18"/>
          <p:cNvSpPr>
            <a:spLocks/>
          </p:cNvSpPr>
          <p:nvPr userDrawn="1"/>
        </p:nvSpPr>
        <p:spPr bwMode="auto">
          <a:xfrm>
            <a:off x="4435030" y="6600564"/>
            <a:ext cx="37487" cy="124444"/>
          </a:xfrm>
          <a:custGeom>
            <a:avLst/>
            <a:gdLst>
              <a:gd name="T0" fmla="*/ 52 w 106"/>
              <a:gd name="T1" fmla="*/ 352 h 352"/>
              <a:gd name="T2" fmla="*/ 52 w 106"/>
              <a:gd name="T3" fmla="*/ 352 h 352"/>
              <a:gd name="T4" fmla="*/ 52 w 106"/>
              <a:gd name="T5" fmla="*/ 352 h 352"/>
              <a:gd name="T6" fmla="*/ 52 w 106"/>
              <a:gd name="T7" fmla="*/ 352 h 352"/>
              <a:gd name="T8" fmla="*/ 40 w 106"/>
              <a:gd name="T9" fmla="*/ 352 h 352"/>
              <a:gd name="T10" fmla="*/ 32 w 106"/>
              <a:gd name="T11" fmla="*/ 348 h 352"/>
              <a:gd name="T12" fmla="*/ 22 w 106"/>
              <a:gd name="T13" fmla="*/ 342 h 352"/>
              <a:gd name="T14" fmla="*/ 14 w 106"/>
              <a:gd name="T15" fmla="*/ 336 h 352"/>
              <a:gd name="T16" fmla="*/ 8 w 106"/>
              <a:gd name="T17" fmla="*/ 328 h 352"/>
              <a:gd name="T18" fmla="*/ 4 w 106"/>
              <a:gd name="T19" fmla="*/ 320 h 352"/>
              <a:gd name="T20" fmla="*/ 0 w 106"/>
              <a:gd name="T21" fmla="*/ 310 h 352"/>
              <a:gd name="T22" fmla="*/ 0 w 106"/>
              <a:gd name="T23" fmla="*/ 300 h 352"/>
              <a:gd name="T24" fmla="*/ 0 w 106"/>
              <a:gd name="T25" fmla="*/ 300 h 352"/>
              <a:gd name="T26" fmla="*/ 0 w 106"/>
              <a:gd name="T27" fmla="*/ 134 h 352"/>
              <a:gd name="T28" fmla="*/ 0 w 106"/>
              <a:gd name="T29" fmla="*/ 44 h 352"/>
              <a:gd name="T30" fmla="*/ 52 w 106"/>
              <a:gd name="T31" fmla="*/ 36 h 352"/>
              <a:gd name="T32" fmla="*/ 90 w 106"/>
              <a:gd name="T33" fmla="*/ 0 h 352"/>
              <a:gd name="T34" fmla="*/ 90 w 106"/>
              <a:gd name="T35" fmla="*/ 0 h 352"/>
              <a:gd name="T36" fmla="*/ 96 w 106"/>
              <a:gd name="T37" fmla="*/ 6 h 352"/>
              <a:gd name="T38" fmla="*/ 100 w 106"/>
              <a:gd name="T39" fmla="*/ 16 h 352"/>
              <a:gd name="T40" fmla="*/ 104 w 106"/>
              <a:gd name="T41" fmla="*/ 28 h 352"/>
              <a:gd name="T42" fmla="*/ 106 w 106"/>
              <a:gd name="T43" fmla="*/ 52 h 352"/>
              <a:gd name="T44" fmla="*/ 106 w 106"/>
              <a:gd name="T45" fmla="*/ 138 h 352"/>
              <a:gd name="T46" fmla="*/ 104 w 106"/>
              <a:gd name="T47" fmla="*/ 300 h 352"/>
              <a:gd name="T48" fmla="*/ 104 w 106"/>
              <a:gd name="T49" fmla="*/ 300 h 352"/>
              <a:gd name="T50" fmla="*/ 104 w 106"/>
              <a:gd name="T51" fmla="*/ 310 h 352"/>
              <a:gd name="T52" fmla="*/ 100 w 106"/>
              <a:gd name="T53" fmla="*/ 320 h 352"/>
              <a:gd name="T54" fmla="*/ 96 w 106"/>
              <a:gd name="T55" fmla="*/ 330 h 352"/>
              <a:gd name="T56" fmla="*/ 88 w 106"/>
              <a:gd name="T57" fmla="*/ 338 h 352"/>
              <a:gd name="T58" fmla="*/ 82 w 106"/>
              <a:gd name="T59" fmla="*/ 344 h 352"/>
              <a:gd name="T60" fmla="*/ 72 w 106"/>
              <a:gd name="T61" fmla="*/ 348 h 352"/>
              <a:gd name="T62" fmla="*/ 62 w 106"/>
              <a:gd name="T63" fmla="*/ 352 h 352"/>
              <a:gd name="T64" fmla="*/ 52 w 106"/>
              <a:gd name="T65" fmla="*/ 352 h 352"/>
              <a:gd name="T66" fmla="*/ 52 w 106"/>
              <a:gd name="T67" fmla="*/ 352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6" h="352">
                <a:moveTo>
                  <a:pt x="52" y="352"/>
                </a:moveTo>
                <a:lnTo>
                  <a:pt x="52" y="352"/>
                </a:lnTo>
                <a:lnTo>
                  <a:pt x="52" y="352"/>
                </a:lnTo>
                <a:lnTo>
                  <a:pt x="52" y="352"/>
                </a:lnTo>
                <a:lnTo>
                  <a:pt x="40" y="352"/>
                </a:lnTo>
                <a:lnTo>
                  <a:pt x="32" y="348"/>
                </a:lnTo>
                <a:lnTo>
                  <a:pt x="22" y="342"/>
                </a:lnTo>
                <a:lnTo>
                  <a:pt x="14" y="336"/>
                </a:lnTo>
                <a:lnTo>
                  <a:pt x="8" y="328"/>
                </a:lnTo>
                <a:lnTo>
                  <a:pt x="4" y="320"/>
                </a:lnTo>
                <a:lnTo>
                  <a:pt x="0" y="310"/>
                </a:lnTo>
                <a:lnTo>
                  <a:pt x="0" y="300"/>
                </a:lnTo>
                <a:lnTo>
                  <a:pt x="0" y="300"/>
                </a:lnTo>
                <a:lnTo>
                  <a:pt x="0" y="134"/>
                </a:lnTo>
                <a:lnTo>
                  <a:pt x="0" y="44"/>
                </a:lnTo>
                <a:lnTo>
                  <a:pt x="52" y="36"/>
                </a:lnTo>
                <a:lnTo>
                  <a:pt x="90" y="0"/>
                </a:lnTo>
                <a:lnTo>
                  <a:pt x="90" y="0"/>
                </a:lnTo>
                <a:lnTo>
                  <a:pt x="96" y="6"/>
                </a:lnTo>
                <a:lnTo>
                  <a:pt x="100" y="16"/>
                </a:lnTo>
                <a:lnTo>
                  <a:pt x="104" y="28"/>
                </a:lnTo>
                <a:lnTo>
                  <a:pt x="106" y="52"/>
                </a:lnTo>
                <a:lnTo>
                  <a:pt x="106" y="138"/>
                </a:lnTo>
                <a:lnTo>
                  <a:pt x="104" y="300"/>
                </a:lnTo>
                <a:lnTo>
                  <a:pt x="104" y="300"/>
                </a:lnTo>
                <a:lnTo>
                  <a:pt x="104" y="310"/>
                </a:lnTo>
                <a:lnTo>
                  <a:pt x="100" y="320"/>
                </a:lnTo>
                <a:lnTo>
                  <a:pt x="96" y="330"/>
                </a:lnTo>
                <a:lnTo>
                  <a:pt x="88" y="338"/>
                </a:lnTo>
                <a:lnTo>
                  <a:pt x="82" y="344"/>
                </a:lnTo>
                <a:lnTo>
                  <a:pt x="72" y="348"/>
                </a:lnTo>
                <a:lnTo>
                  <a:pt x="62" y="352"/>
                </a:lnTo>
                <a:lnTo>
                  <a:pt x="52" y="352"/>
                </a:lnTo>
                <a:lnTo>
                  <a:pt x="52" y="352"/>
                </a:lnTo>
                <a:close/>
              </a:path>
            </a:pathLst>
          </a:custGeom>
          <a:solidFill>
            <a:srgbClr val="1A86DB"/>
          </a:solidFill>
          <a:ln>
            <a:noFill/>
          </a:ln>
        </p:spPr>
        <p:txBody>
          <a:bodyPr vert="horz" wrap="square" lIns="91468" tIns="45734" rIns="91468" bIns="45734" numCol="1" anchor="t" anchorCtr="0" compatLnSpc="1">
            <a:prstTxWarp prst="textNoShape">
              <a:avLst/>
            </a:prstTxWarp>
          </a:bodyPr>
          <a:lstStyle/>
          <a:p>
            <a:pPr marL="0" marR="0" lvl="0" indent="0" defTabSz="914672" eaLnBrk="1" fontAlgn="auto" latinLnBrk="0" hangingPunct="1">
              <a:lnSpc>
                <a:spcPct val="100000"/>
              </a:lnSpc>
              <a:spcBef>
                <a:spcPts val="0"/>
              </a:spcBef>
              <a:spcAft>
                <a:spcPts val="0"/>
              </a:spcAft>
              <a:buClrTx/>
              <a:buSzTx/>
              <a:buFontTx/>
              <a:buNone/>
              <a:tabLst/>
              <a:defRPr/>
            </a:pPr>
            <a:endParaRPr kumimoji="0" lang="en-US" sz="1801" b="0" i="0" u="none" strike="noStrike" kern="0" cap="none" spc="0" normalizeH="0" baseline="0" noProof="0">
              <a:ln>
                <a:noFill/>
              </a:ln>
              <a:solidFill>
                <a:srgbClr val="FFFFFF"/>
              </a:solidFill>
              <a:effectLst/>
              <a:uLnTx/>
              <a:uFillTx/>
            </a:endParaRPr>
          </a:p>
        </p:txBody>
      </p:sp>
      <p:sp>
        <p:nvSpPr>
          <p:cNvPr id="208" name="Rectangle 207"/>
          <p:cNvSpPr/>
          <p:nvPr userDrawn="1"/>
        </p:nvSpPr>
        <p:spPr bwMode="auto">
          <a:xfrm>
            <a:off x="-217053" y="6997701"/>
            <a:ext cx="12880105" cy="784127"/>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68" tIns="45734" rIns="91468" bIns="45734" numCol="1" spcCol="0" rtlCol="0" fromWordArt="0" anchor="ctr" anchorCtr="0" forceAA="0" compatLnSpc="1">
            <a:prstTxWarp prst="textNoShape">
              <a:avLst/>
            </a:prstTxWarp>
            <a:noAutofit/>
          </a:bodyPr>
          <a:lstStyle/>
          <a:p>
            <a:pPr marL="0" marR="0" lvl="0" indent="0" algn="ctr" defTabSz="932750" eaLnBrk="1" fontAlgn="base" latinLnBrk="0" hangingPunct="1">
              <a:lnSpc>
                <a:spcPct val="100000"/>
              </a:lnSpc>
              <a:spcBef>
                <a:spcPct val="0"/>
              </a:spcBef>
              <a:spcAft>
                <a:spcPct val="0"/>
              </a:spcAft>
              <a:buClrTx/>
              <a:buSzTx/>
              <a:buFontTx/>
              <a:buNone/>
              <a:tabLst/>
              <a:defRPr/>
            </a:pPr>
            <a:endParaRPr kumimoji="0" lang="en-US" sz="2401"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9" name="Rectangle 208"/>
          <p:cNvSpPr/>
          <p:nvPr userDrawn="1"/>
        </p:nvSpPr>
        <p:spPr bwMode="auto">
          <a:xfrm>
            <a:off x="-392186" y="6212062"/>
            <a:ext cx="392186" cy="784127"/>
          </a:xfrm>
          <a:prstGeom prst="rect">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91468" tIns="45734" rIns="91468" bIns="45734" numCol="1" spcCol="0" rtlCol="0" fromWordArt="0" anchor="ctr" anchorCtr="0" forceAA="0" compatLnSpc="1">
            <a:prstTxWarp prst="textNoShape">
              <a:avLst/>
            </a:prstTxWarp>
            <a:noAutofit/>
          </a:bodyPr>
          <a:lstStyle/>
          <a:p>
            <a:pPr marL="0" marR="0" lvl="0" indent="0" algn="ctr" defTabSz="932750" eaLnBrk="1" fontAlgn="base" latinLnBrk="0" hangingPunct="1">
              <a:lnSpc>
                <a:spcPct val="100000"/>
              </a:lnSpc>
              <a:spcBef>
                <a:spcPct val="0"/>
              </a:spcBef>
              <a:spcAft>
                <a:spcPct val="0"/>
              </a:spcAft>
              <a:buClrTx/>
              <a:buSzTx/>
              <a:buFontTx/>
              <a:buNone/>
              <a:tabLst/>
              <a:defRPr/>
            </a:pPr>
            <a:endParaRPr kumimoji="0" lang="en-US" sz="2401"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04" name="Rectangle 203"/>
          <p:cNvSpPr/>
          <p:nvPr userDrawn="1"/>
        </p:nvSpPr>
        <p:spPr bwMode="auto">
          <a:xfrm>
            <a:off x="0" y="5514207"/>
            <a:ext cx="12446000" cy="957793"/>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68" tIns="45734" rIns="91468" bIns="45734" numCol="1" spcCol="0" rtlCol="0" fromWordArt="0" anchor="ctr" anchorCtr="0" forceAA="0" compatLnSpc="1">
            <a:prstTxWarp prst="textNoShape">
              <a:avLst/>
            </a:prstTxWarp>
            <a:noAutofit/>
          </a:bodyPr>
          <a:lstStyle/>
          <a:p>
            <a:pPr marL="0" marR="0" lvl="0" indent="0" algn="ctr" defTabSz="932750" eaLnBrk="1" fontAlgn="base" latinLnBrk="0" hangingPunct="1">
              <a:lnSpc>
                <a:spcPct val="100000"/>
              </a:lnSpc>
              <a:spcBef>
                <a:spcPct val="0"/>
              </a:spcBef>
              <a:spcAft>
                <a:spcPct val="0"/>
              </a:spcAft>
              <a:buClrTx/>
              <a:buSzTx/>
              <a:buFontTx/>
              <a:buNone/>
              <a:tabLst/>
              <a:defRPr/>
            </a:pPr>
            <a:endParaRPr kumimoji="0" lang="en-US" sz="2401"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10" name="Rectangle 209"/>
          <p:cNvSpPr/>
          <p:nvPr userDrawn="1"/>
        </p:nvSpPr>
        <p:spPr bwMode="auto">
          <a:xfrm>
            <a:off x="0" y="6471999"/>
            <a:ext cx="12446000" cy="525701"/>
          </a:xfrm>
          <a:prstGeom prst="rect">
            <a:avLst/>
          </a:prstGeom>
          <a:solidFill>
            <a:srgbClr val="0078D7">
              <a:alpha val="35000"/>
            </a:srgbClr>
          </a:solidFill>
          <a:ln w="9525" cap="flat" cmpd="sng" algn="ctr">
            <a:noFill/>
            <a:prstDash val="solid"/>
            <a:headEnd type="none" w="med" len="med"/>
            <a:tailEnd type="none" w="med" len="med"/>
          </a:ln>
          <a:effectLst/>
        </p:spPr>
        <p:txBody>
          <a:bodyPr rot="0" spcFirstLastPara="0" vertOverflow="overflow" horzOverflow="overflow" vert="horz" wrap="square" lIns="91468" tIns="45734" rIns="91468" bIns="45734" numCol="1" spcCol="0" rtlCol="0" fromWordArt="0" anchor="ctr" anchorCtr="0" forceAA="0" compatLnSpc="1">
            <a:prstTxWarp prst="textNoShape">
              <a:avLst/>
            </a:prstTxWarp>
            <a:noAutofit/>
          </a:bodyPr>
          <a:lstStyle/>
          <a:p>
            <a:pPr marL="0" marR="0" lvl="0" indent="0" algn="ctr" defTabSz="932750" eaLnBrk="1" fontAlgn="base" latinLnBrk="0" hangingPunct="1">
              <a:lnSpc>
                <a:spcPct val="100000"/>
              </a:lnSpc>
              <a:spcBef>
                <a:spcPct val="0"/>
              </a:spcBef>
              <a:spcAft>
                <a:spcPct val="0"/>
              </a:spcAft>
              <a:buClrTx/>
              <a:buSzTx/>
              <a:buFontTx/>
              <a:buNone/>
              <a:tabLst/>
              <a:defRPr/>
            </a:pPr>
            <a:endParaRPr kumimoji="0" lang="en-US" sz="2401"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211" name="Picture 210"/>
          <p:cNvPicPr>
            <a:picLocks noChangeAspect="1"/>
          </p:cNvPicPr>
          <p:nvPr userDrawn="1"/>
        </p:nvPicPr>
        <p:blipFill>
          <a:blip r:embed="rId2">
            <a:biLevel thresh="25000"/>
          </a:blip>
          <a:stretch>
            <a:fillRect/>
          </a:stretch>
        </p:blipFill>
        <p:spPr>
          <a:xfrm>
            <a:off x="171642" y="6629067"/>
            <a:ext cx="937326" cy="206466"/>
          </a:xfrm>
          <a:prstGeom prst="rect">
            <a:avLst/>
          </a:prstGeom>
        </p:spPr>
      </p:pic>
    </p:spTree>
    <p:extLst>
      <p:ext uri="{BB962C8B-B14F-4D97-AF65-F5344CB8AC3E}">
        <p14:creationId xmlns:p14="http://schemas.microsoft.com/office/powerpoint/2010/main" val="3432356427"/>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850" y="1213402"/>
            <a:ext cx="11896304" cy="2105156"/>
          </a:xfrm>
        </p:spPr>
        <p:txBody>
          <a:bodyPr>
            <a:spAutoFit/>
          </a:bodyPr>
          <a:lstStyle>
            <a:lvl1pPr>
              <a:defRPr sz="3601"/>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696539"/>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851" y="1213402"/>
            <a:ext cx="5490601" cy="1981979"/>
          </a:xfrm>
        </p:spPr>
        <p:txBody>
          <a:bodyPr wrap="square">
            <a:spAutoFit/>
          </a:bodyPr>
          <a:lstStyle>
            <a:lvl1pPr marL="0" indent="0">
              <a:spcBef>
                <a:spcPts val="1225"/>
              </a:spcBef>
              <a:buClr>
                <a:schemeClr val="tx1"/>
              </a:buClr>
              <a:buFont typeface="Wingdings" pitchFamily="2" charset="2"/>
              <a:buNone/>
              <a:defRPr sz="3201"/>
            </a:lvl1pPr>
            <a:lvl2pPr marL="0" indent="0">
              <a:buNone/>
              <a:defRPr sz="2001"/>
            </a:lvl2pPr>
            <a:lvl3pPr marL="231864" indent="0">
              <a:buNone/>
              <a:tabLst/>
              <a:defRPr sz="2001"/>
            </a:lvl3pPr>
            <a:lvl4pPr marL="460553" indent="0">
              <a:buNone/>
              <a:defRPr/>
            </a:lvl4pPr>
            <a:lvl5pPr marL="68606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80553" y="1213402"/>
            <a:ext cx="5490601" cy="1981979"/>
          </a:xfrm>
        </p:spPr>
        <p:txBody>
          <a:bodyPr wrap="square">
            <a:spAutoFit/>
          </a:bodyPr>
          <a:lstStyle>
            <a:lvl1pPr marL="0" indent="0">
              <a:spcBef>
                <a:spcPts val="1225"/>
              </a:spcBef>
              <a:buClr>
                <a:schemeClr val="tx1"/>
              </a:buClr>
              <a:buFont typeface="Wingdings" pitchFamily="2" charset="2"/>
              <a:buNone/>
              <a:defRPr sz="3201"/>
            </a:lvl1pPr>
            <a:lvl2pPr marL="0" indent="0">
              <a:buNone/>
              <a:defRPr sz="2001"/>
            </a:lvl2pPr>
            <a:lvl3pPr marL="231864" indent="0">
              <a:buNone/>
              <a:tabLst/>
              <a:defRPr sz="2001"/>
            </a:lvl3pPr>
            <a:lvl4pPr marL="460553" indent="0">
              <a:buNone/>
              <a:defRPr/>
            </a:lvl4pPr>
            <a:lvl5pPr marL="686065"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24373483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851" y="1213402"/>
            <a:ext cx="5490601" cy="2493002"/>
          </a:xfrm>
        </p:spPr>
        <p:txBody>
          <a:bodyPr wrap="square">
            <a:spAutoFit/>
          </a:bodyPr>
          <a:lstStyle>
            <a:lvl1pPr marL="287450" indent="-287450">
              <a:spcBef>
                <a:spcPts val="1225"/>
              </a:spcBef>
              <a:buClr>
                <a:schemeClr val="tx1"/>
              </a:buClr>
              <a:buFont typeface="Arial" pitchFamily="34" charset="0"/>
              <a:buChar char="•"/>
              <a:defRPr sz="3201"/>
            </a:lvl1pPr>
            <a:lvl2pPr marL="531371" indent="-233284">
              <a:defRPr sz="2401"/>
            </a:lvl2pPr>
            <a:lvl3pPr marL="699855" indent="-168483">
              <a:tabLst/>
              <a:defRPr sz="2001"/>
            </a:lvl3pPr>
            <a:lvl4pPr marL="881296" indent="-181443">
              <a:defRPr/>
            </a:lvl4pPr>
            <a:lvl5pPr marL="1049782" indent="-16848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80553" y="1213402"/>
            <a:ext cx="5490601" cy="2493002"/>
          </a:xfrm>
        </p:spPr>
        <p:txBody>
          <a:bodyPr wrap="square">
            <a:spAutoFit/>
          </a:bodyPr>
          <a:lstStyle>
            <a:lvl1pPr marL="287450" indent="-287450">
              <a:spcBef>
                <a:spcPts val="1225"/>
              </a:spcBef>
              <a:buClr>
                <a:schemeClr val="tx1"/>
              </a:buClr>
              <a:buFont typeface="Arial" pitchFamily="34" charset="0"/>
              <a:buChar char="•"/>
              <a:defRPr sz="3201"/>
            </a:lvl1pPr>
            <a:lvl2pPr marL="531371" indent="-233284">
              <a:defRPr sz="2401"/>
            </a:lvl2pPr>
            <a:lvl3pPr marL="699855" indent="-168483">
              <a:tabLst/>
              <a:defRPr sz="2001"/>
            </a:lvl3pPr>
            <a:lvl4pPr marL="881296" indent="-181443">
              <a:defRPr/>
            </a:lvl4pPr>
            <a:lvl5pPr marL="1049782" indent="-168483">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610399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56663333"/>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theme" Target="../theme/theme2.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849" y="295410"/>
            <a:ext cx="11898670" cy="917992"/>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851" y="1213402"/>
            <a:ext cx="11896301" cy="2160463"/>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p:cNvPicPr>
            <a:picLocks noChangeAspect="1"/>
          </p:cNvPicPr>
          <p:nvPr userDrawn="1"/>
        </p:nvPicPr>
        <p:blipFill>
          <a:blip r:embed="rId26"/>
          <a:stretch>
            <a:fillRect/>
          </a:stretch>
        </p:blipFill>
        <p:spPr>
          <a:xfrm rot="5400000">
            <a:off x="9402185" y="3051758"/>
            <a:ext cx="6998335" cy="894819"/>
          </a:xfrm>
          <a:prstGeom prst="rect">
            <a:avLst/>
          </a:prstGeom>
        </p:spPr>
      </p:pic>
    </p:spTree>
    <p:extLst>
      <p:ext uri="{BB962C8B-B14F-4D97-AF65-F5344CB8AC3E}">
        <p14:creationId xmlns:p14="http://schemas.microsoft.com/office/powerpoint/2010/main" val="3868863457"/>
      </p:ext>
    </p:extLst>
  </p:cSld>
  <p:clrMap bg1="dk1" tx1="lt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Lst>
  <p:transition>
    <p:fade/>
  </p:transition>
  <p:txStyles>
    <p:titleStyle>
      <a:lvl1pPr algn="l" defTabSz="933100" rtl="0" eaLnBrk="1" latinLnBrk="0" hangingPunct="1">
        <a:lnSpc>
          <a:spcPct val="90000"/>
        </a:lnSpc>
        <a:spcBef>
          <a:spcPct val="0"/>
        </a:spcBef>
        <a:buNone/>
        <a:defRPr lang="en-US" sz="4801"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3031" marR="0" indent="-343031" algn="l" defTabSz="933100" rtl="0" eaLnBrk="1" fontAlgn="auto" latinLnBrk="0" hangingPunct="1">
        <a:lnSpc>
          <a:spcPct val="90000"/>
        </a:lnSpc>
        <a:spcBef>
          <a:spcPct val="20000"/>
        </a:spcBef>
        <a:spcAft>
          <a:spcPts val="0"/>
        </a:spcAft>
        <a:buClrTx/>
        <a:buSzPct val="90000"/>
        <a:buFont typeface="Arial" pitchFamily="34" charset="0"/>
        <a:buChar char="•"/>
        <a:tabLst/>
        <a:defRPr sz="4001" kern="1200" spc="0" baseline="0">
          <a:gradFill>
            <a:gsLst>
              <a:gs pos="1250">
                <a:schemeClr val="tx1"/>
              </a:gs>
              <a:gs pos="100000">
                <a:schemeClr val="tx1"/>
              </a:gs>
            </a:gsLst>
            <a:lin ang="5400000" scaled="0"/>
          </a:gradFill>
          <a:latin typeface="+mj-lt"/>
          <a:ea typeface="+mn-ea"/>
          <a:cs typeface="+mn-cs"/>
        </a:defRPr>
      </a:lvl1pPr>
      <a:lvl2pPr marL="584424" marR="0" indent="-241394" algn="l" defTabSz="933100"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409" marR="0" indent="-228688" algn="l" defTabSz="933100"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9095" marR="0" indent="-228688" algn="l" defTabSz="933100"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785" marR="0" indent="-228688" algn="l" defTabSz="933100"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6027" indent="-233276" algn="l" defTabSz="933100"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2579" indent="-233276" algn="l" defTabSz="933100"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9130" indent="-233276" algn="l" defTabSz="933100"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5681" indent="-233276" algn="l" defTabSz="933100"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3100" rtl="0" eaLnBrk="1" latinLnBrk="0" hangingPunct="1">
        <a:defRPr sz="1801" kern="1200">
          <a:solidFill>
            <a:schemeClr val="tx1"/>
          </a:solidFill>
          <a:latin typeface="+mn-lt"/>
          <a:ea typeface="+mn-ea"/>
          <a:cs typeface="+mn-cs"/>
        </a:defRPr>
      </a:lvl1pPr>
      <a:lvl2pPr marL="466551" algn="l" defTabSz="933100" rtl="0" eaLnBrk="1" latinLnBrk="0" hangingPunct="1">
        <a:defRPr sz="1801" kern="1200">
          <a:solidFill>
            <a:schemeClr val="tx1"/>
          </a:solidFill>
          <a:latin typeface="+mn-lt"/>
          <a:ea typeface="+mn-ea"/>
          <a:cs typeface="+mn-cs"/>
        </a:defRPr>
      </a:lvl2pPr>
      <a:lvl3pPr marL="933100" algn="l" defTabSz="933100" rtl="0" eaLnBrk="1" latinLnBrk="0" hangingPunct="1">
        <a:defRPr sz="1801" kern="1200">
          <a:solidFill>
            <a:schemeClr val="tx1"/>
          </a:solidFill>
          <a:latin typeface="+mn-lt"/>
          <a:ea typeface="+mn-ea"/>
          <a:cs typeface="+mn-cs"/>
        </a:defRPr>
      </a:lvl3pPr>
      <a:lvl4pPr marL="1399651" algn="l" defTabSz="933100" rtl="0" eaLnBrk="1" latinLnBrk="0" hangingPunct="1">
        <a:defRPr sz="1801" kern="1200">
          <a:solidFill>
            <a:schemeClr val="tx1"/>
          </a:solidFill>
          <a:latin typeface="+mn-lt"/>
          <a:ea typeface="+mn-ea"/>
          <a:cs typeface="+mn-cs"/>
        </a:defRPr>
      </a:lvl4pPr>
      <a:lvl5pPr marL="1866202" algn="l" defTabSz="933100" rtl="0" eaLnBrk="1" latinLnBrk="0" hangingPunct="1">
        <a:defRPr sz="1801" kern="1200">
          <a:solidFill>
            <a:schemeClr val="tx1"/>
          </a:solidFill>
          <a:latin typeface="+mn-lt"/>
          <a:ea typeface="+mn-ea"/>
          <a:cs typeface="+mn-cs"/>
        </a:defRPr>
      </a:lvl5pPr>
      <a:lvl6pPr marL="2332754" algn="l" defTabSz="933100" rtl="0" eaLnBrk="1" latinLnBrk="0" hangingPunct="1">
        <a:defRPr sz="1801" kern="1200">
          <a:solidFill>
            <a:schemeClr val="tx1"/>
          </a:solidFill>
          <a:latin typeface="+mn-lt"/>
          <a:ea typeface="+mn-ea"/>
          <a:cs typeface="+mn-cs"/>
        </a:defRPr>
      </a:lvl6pPr>
      <a:lvl7pPr marL="2799304" algn="l" defTabSz="933100" rtl="0" eaLnBrk="1" latinLnBrk="0" hangingPunct="1">
        <a:defRPr sz="1801" kern="1200">
          <a:solidFill>
            <a:schemeClr val="tx1"/>
          </a:solidFill>
          <a:latin typeface="+mn-lt"/>
          <a:ea typeface="+mn-ea"/>
          <a:cs typeface="+mn-cs"/>
        </a:defRPr>
      </a:lvl7pPr>
      <a:lvl8pPr marL="3265854" algn="l" defTabSz="933100" rtl="0" eaLnBrk="1" latinLnBrk="0" hangingPunct="1">
        <a:defRPr sz="1801" kern="1200">
          <a:solidFill>
            <a:schemeClr val="tx1"/>
          </a:solidFill>
          <a:latin typeface="+mn-lt"/>
          <a:ea typeface="+mn-ea"/>
          <a:cs typeface="+mn-cs"/>
        </a:defRPr>
      </a:lvl8pPr>
      <a:lvl9pPr marL="3732405" algn="l" defTabSz="933100"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8F8F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849" y="295408"/>
            <a:ext cx="11898670" cy="917992"/>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851" y="1213402"/>
            <a:ext cx="11896302" cy="2093831"/>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18" name="Group 17"/>
          <p:cNvGrpSpPr/>
          <p:nvPr userDrawn="1"/>
        </p:nvGrpSpPr>
        <p:grpSpPr>
          <a:xfrm>
            <a:off x="12628632" y="0"/>
            <a:ext cx="953130" cy="5769583"/>
            <a:chOff x="12618967" y="0"/>
            <a:chExt cx="952401" cy="5766965"/>
          </a:xfrm>
        </p:grpSpPr>
        <p:grpSp>
          <p:nvGrpSpPr>
            <p:cNvPr id="26" name="Group 25"/>
            <p:cNvGrpSpPr/>
            <p:nvPr userDrawn="1"/>
          </p:nvGrpSpPr>
          <p:grpSpPr>
            <a:xfrm rot="5400000">
              <a:off x="11582059" y="1045293"/>
              <a:ext cx="2703052" cy="629236"/>
              <a:chOff x="1586734" y="4543426"/>
              <a:chExt cx="2703052" cy="629236"/>
            </a:xfrm>
          </p:grpSpPr>
          <p:sp>
            <p:nvSpPr>
              <p:cNvPr id="45" name="Rectangle 44"/>
              <p:cNvSpPr/>
              <p:nvPr userDrawn="1"/>
            </p:nvSpPr>
            <p:spPr bwMode="auto">
              <a:xfrm>
                <a:off x="1586734" y="4543427"/>
                <a:ext cx="869930" cy="28976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938"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Blue</a:t>
                </a:r>
              </a:p>
              <a:p>
                <a:pPr algn="l" defTabSz="932938"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0 G:120 B:215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37" name="Rectangle 36"/>
              <p:cNvSpPr/>
              <p:nvPr userDrawn="1"/>
            </p:nvSpPr>
            <p:spPr bwMode="auto">
              <a:xfrm>
                <a:off x="3419856" y="4543428"/>
                <a:ext cx="869930" cy="289766"/>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938" fontAlgn="base">
                  <a:lnSpc>
                    <a:spcPct val="100000"/>
                  </a:lnSpc>
                  <a:spcBef>
                    <a:spcPct val="0"/>
                  </a:spcBef>
                  <a:spcAft>
                    <a:spcPct val="0"/>
                  </a:spcAft>
                </a:pPr>
                <a:r>
                  <a:rPr lang="en-US" sz="500" b="1" kern="1200" baseline="0" dirty="0">
                    <a:gradFill>
                      <a:gsLst>
                        <a:gs pos="7965">
                          <a:srgbClr val="000000"/>
                        </a:gs>
                        <a:gs pos="28319">
                          <a:srgbClr val="000000"/>
                        </a:gs>
                      </a:gsLst>
                      <a:lin ang="5400000" scaled="0"/>
                    </a:gradFill>
                    <a:latin typeface="+mn-lt"/>
                    <a:ea typeface="Segoe UI" pitchFamily="34" charset="0"/>
                    <a:cs typeface="Segoe UI" pitchFamily="34" charset="0"/>
                  </a:rPr>
                  <a:t>Cyan</a:t>
                </a:r>
              </a:p>
              <a:p>
                <a:pPr algn="l" defTabSz="932938" fontAlgn="base">
                  <a:lnSpc>
                    <a:spcPct val="100000"/>
                  </a:lnSpc>
                  <a:spcBef>
                    <a:spcPct val="0"/>
                  </a:spcBef>
                  <a:spcAft>
                    <a:spcPct val="0"/>
                  </a:spcAft>
                </a:pPr>
                <a:r>
                  <a:rPr lang="en-US" sz="500" dirty="0">
                    <a:gradFill>
                      <a:gsLst>
                        <a:gs pos="7965">
                          <a:srgbClr val="000000"/>
                        </a:gs>
                        <a:gs pos="28319">
                          <a:srgbClr val="000000"/>
                        </a:gs>
                      </a:gsLst>
                      <a:lin ang="5400000" scaled="0"/>
                    </a:gradFill>
                    <a:ea typeface="Segoe UI" pitchFamily="34" charset="0"/>
                    <a:cs typeface="Segoe UI" pitchFamily="34" charset="0"/>
                  </a:rPr>
                  <a:t>R:</a:t>
                </a:r>
                <a:r>
                  <a:rPr lang="en-US" sz="500" baseline="0" dirty="0">
                    <a:gradFill>
                      <a:gsLst>
                        <a:gs pos="7965">
                          <a:srgbClr val="000000"/>
                        </a:gs>
                        <a:gs pos="28319">
                          <a:srgbClr val="000000"/>
                        </a:gs>
                      </a:gsLst>
                      <a:lin ang="5400000" scaled="0"/>
                    </a:gradFill>
                    <a:ea typeface="Segoe UI" pitchFamily="34" charset="0"/>
                    <a:cs typeface="Segoe UI" pitchFamily="34" charset="0"/>
                  </a:rPr>
                  <a:t>0 G:188 B:242</a:t>
                </a:r>
                <a:endParaRPr lang="en-US" sz="500" dirty="0">
                  <a:gradFill>
                    <a:gsLst>
                      <a:gs pos="7965">
                        <a:srgbClr val="000000"/>
                      </a:gs>
                      <a:gs pos="28319">
                        <a:srgbClr val="000000"/>
                      </a:gs>
                    </a:gsLst>
                    <a:lin ang="5400000" scaled="0"/>
                  </a:gradFill>
                  <a:ea typeface="Segoe UI" pitchFamily="34" charset="0"/>
                  <a:cs typeface="Segoe UI" pitchFamily="34" charset="0"/>
                </a:endParaRPr>
              </a:p>
            </p:txBody>
          </p:sp>
          <p:sp>
            <p:nvSpPr>
              <p:cNvPr id="41" name="Rectangle 40"/>
              <p:cNvSpPr/>
              <p:nvPr userDrawn="1"/>
            </p:nvSpPr>
            <p:spPr bwMode="auto">
              <a:xfrm>
                <a:off x="1586734" y="4882896"/>
                <a:ext cx="869930" cy="289766"/>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algn="l" defTabSz="932938" fontAlgn="base">
                  <a:lnSpc>
                    <a:spcPct val="100000"/>
                  </a:lnSpc>
                  <a:spcBef>
                    <a:spcPct val="0"/>
                  </a:spcBef>
                  <a:spcAft>
                    <a:spcPct val="0"/>
                  </a:spcAft>
                </a:pPr>
                <a:r>
                  <a:rPr lang="en-US" sz="500" b="1" kern="1200" baseline="0" dirty="0">
                    <a:gradFill>
                      <a:gsLst>
                        <a:gs pos="92035">
                          <a:srgbClr val="505050"/>
                        </a:gs>
                        <a:gs pos="27000">
                          <a:srgbClr val="505050"/>
                        </a:gs>
                      </a:gsLst>
                      <a:lin ang="5400000" scaled="0"/>
                    </a:gradFill>
                    <a:latin typeface="+mn-lt"/>
                    <a:ea typeface="Segoe UI" pitchFamily="34" charset="0"/>
                    <a:cs typeface="Segoe UI" pitchFamily="34" charset="0"/>
                  </a:rPr>
                  <a:t>Light Gray</a:t>
                </a:r>
              </a:p>
              <a:p>
                <a:pPr algn="l" defTabSz="932938" fontAlgn="base">
                  <a:lnSpc>
                    <a:spcPct val="100000"/>
                  </a:lnSpc>
                  <a:spcBef>
                    <a:spcPct val="0"/>
                  </a:spcBef>
                  <a:spcAft>
                    <a:spcPct val="0"/>
                  </a:spcAft>
                </a:pPr>
                <a:r>
                  <a:rPr lang="en-US" sz="500" dirty="0">
                    <a:gradFill>
                      <a:gsLst>
                        <a:gs pos="92035">
                          <a:srgbClr val="505050"/>
                        </a:gs>
                        <a:gs pos="27000">
                          <a:srgbClr val="505050"/>
                        </a:gs>
                      </a:gsLst>
                      <a:lin ang="5400000" scaled="0"/>
                    </a:gradFill>
                    <a:ea typeface="Segoe UI" pitchFamily="34" charset="0"/>
                    <a:cs typeface="Segoe UI" pitchFamily="34" charset="0"/>
                  </a:rPr>
                  <a:t>R:</a:t>
                </a:r>
                <a:r>
                  <a:rPr lang="en-US" sz="500" baseline="0" dirty="0">
                    <a:gradFill>
                      <a:gsLst>
                        <a:gs pos="92035">
                          <a:srgbClr val="505050"/>
                        </a:gs>
                        <a:gs pos="27000">
                          <a:srgbClr val="505050"/>
                        </a:gs>
                      </a:gsLst>
                      <a:lin ang="5400000" scaled="0"/>
                    </a:gradFill>
                    <a:ea typeface="Segoe UI" pitchFamily="34" charset="0"/>
                    <a:cs typeface="Segoe UI" pitchFamily="34" charset="0"/>
                  </a:rPr>
                  <a:t>210 G:210 B:210</a:t>
                </a:r>
                <a:endParaRPr lang="en-US" sz="500" dirty="0">
                  <a:gradFill>
                    <a:gsLst>
                      <a:gs pos="92035">
                        <a:srgbClr val="505050"/>
                      </a:gs>
                      <a:gs pos="27000">
                        <a:srgbClr val="505050"/>
                      </a:gs>
                    </a:gsLst>
                    <a:lin ang="5400000" scaled="0"/>
                  </a:gradFill>
                  <a:ea typeface="Segoe UI" pitchFamily="34" charset="0"/>
                  <a:cs typeface="Segoe UI" pitchFamily="34" charset="0"/>
                </a:endParaRPr>
              </a:p>
            </p:txBody>
          </p:sp>
          <p:sp>
            <p:nvSpPr>
              <p:cNvPr id="42" name="Rectangle 41"/>
              <p:cNvSpPr/>
              <p:nvPr userDrawn="1"/>
            </p:nvSpPr>
            <p:spPr bwMode="auto">
              <a:xfrm>
                <a:off x="2505456" y="4543426"/>
                <a:ext cx="869930" cy="289766"/>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938"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Blue</a:t>
                </a:r>
              </a:p>
              <a:p>
                <a:pPr algn="l" defTabSz="932938" fontAlgn="base">
                  <a:lnSpc>
                    <a:spcPct val="100000"/>
                  </a:lnSpc>
                  <a:spcBef>
                    <a:spcPct val="0"/>
                  </a:spcBef>
                  <a:spcAft>
                    <a:spcPct val="0"/>
                  </a:spcAft>
                </a:pPr>
                <a:r>
                  <a:rPr lang="en-US" sz="500" dirty="0">
                    <a:gradFill>
                      <a:gsLst>
                        <a:gs pos="0">
                          <a:srgbClr val="FFFFFF"/>
                        </a:gs>
                        <a:gs pos="100000">
                          <a:srgbClr val="FFFFFF"/>
                        </a:gs>
                      </a:gsLst>
                      <a:lin ang="5400000" scaled="0"/>
                    </a:gradFill>
                    <a:ea typeface="Segoe UI" pitchFamily="34" charset="0"/>
                    <a:cs typeface="Segoe UI" pitchFamily="34" charset="0"/>
                  </a:rPr>
                  <a:t>R:</a:t>
                </a:r>
                <a:r>
                  <a:rPr lang="en-US" sz="500" baseline="0" dirty="0">
                    <a:gradFill>
                      <a:gsLst>
                        <a:gs pos="0">
                          <a:srgbClr val="FFFFFF"/>
                        </a:gs>
                        <a:gs pos="100000">
                          <a:srgbClr val="FFFFFF"/>
                        </a:gs>
                      </a:gsLst>
                      <a:lin ang="5400000" scaled="0"/>
                    </a:gradFill>
                    <a:ea typeface="Segoe UI" pitchFamily="34" charset="0"/>
                    <a:cs typeface="Segoe UI" pitchFamily="34" charset="0"/>
                  </a:rPr>
                  <a:t>0 G:32 B:80</a:t>
                </a:r>
                <a:endParaRPr lang="en-US" sz="500"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userDrawn="1"/>
            </p:nvSpPr>
            <p:spPr bwMode="auto">
              <a:xfrm>
                <a:off x="3413144" y="4882896"/>
                <a:ext cx="869930" cy="289766"/>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938"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Dark Gray</a:t>
                </a:r>
              </a:p>
              <a:p>
                <a:pPr algn="l" defTabSz="932938"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80 G:80 B:80</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sp>
            <p:nvSpPr>
              <p:cNvPr id="44" name="Rectangle 43"/>
              <p:cNvSpPr/>
              <p:nvPr userDrawn="1"/>
            </p:nvSpPr>
            <p:spPr bwMode="auto">
              <a:xfrm>
                <a:off x="2505456" y="4882895"/>
                <a:ext cx="869930" cy="289766"/>
              </a:xfrm>
              <a:prstGeom prst="rect">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938"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Gray</a:t>
                </a:r>
              </a:p>
              <a:p>
                <a:pPr algn="l" defTabSz="932938"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115 G:115 B:115</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grpSp>
          <p:nvGrpSpPr>
            <p:cNvPr id="27" name="Group 26"/>
            <p:cNvGrpSpPr/>
            <p:nvPr userDrawn="1"/>
          </p:nvGrpSpPr>
          <p:grpSpPr>
            <a:xfrm rot="5400000">
              <a:off x="11412325" y="4270556"/>
              <a:ext cx="2703052" cy="289766"/>
              <a:chOff x="4476564" y="4543426"/>
              <a:chExt cx="2703052" cy="289766"/>
            </a:xfrm>
          </p:grpSpPr>
          <p:sp>
            <p:nvSpPr>
              <p:cNvPr id="33" name="Rectangle 32"/>
              <p:cNvSpPr/>
              <p:nvPr userDrawn="1"/>
            </p:nvSpPr>
            <p:spPr bwMode="auto">
              <a:xfrm>
                <a:off x="5395286" y="4543426"/>
                <a:ext cx="869930" cy="289766"/>
              </a:xfrm>
              <a:prstGeom prst="rect">
                <a:avLst/>
              </a:prstGeom>
              <a:solidFill>
                <a:srgbClr val="5C2D9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938"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Purple</a:t>
                </a:r>
              </a:p>
              <a:p>
                <a:pPr marL="0" algn="l" defTabSz="932938" rtl="0" eaLnBrk="1" fontAlgn="base" latinLnBrk="0" hangingPunct="1">
                  <a:lnSpc>
                    <a:spcPct val="100000"/>
                  </a:lnSpc>
                  <a:spcBef>
                    <a:spcPct val="0"/>
                  </a:spcBef>
                  <a:spcAft>
                    <a:spcPct val="0"/>
                  </a:spcAft>
                </a:pPr>
                <a:r>
                  <a:rPr lang="en-US" sz="500" kern="1200" dirty="0">
                    <a:gradFill>
                      <a:gsLst>
                        <a:gs pos="2092">
                          <a:srgbClr val="F8F8F8"/>
                        </a:gs>
                        <a:gs pos="10042">
                          <a:srgbClr val="F8F8F8"/>
                        </a:gs>
                      </a:gsLst>
                      <a:lin ang="5400000" scaled="0"/>
                    </a:gradFill>
                    <a:latin typeface="+mn-lt"/>
                    <a:ea typeface="Segoe UI" pitchFamily="34" charset="0"/>
                    <a:cs typeface="Segoe UI" pitchFamily="34" charset="0"/>
                  </a:rPr>
                  <a:t>R:92 G:45 B:145</a:t>
                </a:r>
              </a:p>
            </p:txBody>
          </p:sp>
          <p:sp>
            <p:nvSpPr>
              <p:cNvPr id="34" name="Rectangle 33"/>
              <p:cNvSpPr/>
              <p:nvPr userDrawn="1"/>
            </p:nvSpPr>
            <p:spPr bwMode="auto">
              <a:xfrm>
                <a:off x="6309686" y="4543426"/>
                <a:ext cx="869930" cy="289766"/>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938"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Orange</a:t>
                </a:r>
              </a:p>
              <a:p>
                <a:pPr algn="l" defTabSz="932938"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216 G:59 B:1</a:t>
                </a:r>
              </a:p>
            </p:txBody>
          </p:sp>
          <p:sp>
            <p:nvSpPr>
              <p:cNvPr id="35" name="Rectangle 34"/>
              <p:cNvSpPr/>
              <p:nvPr userDrawn="1"/>
            </p:nvSpPr>
            <p:spPr bwMode="auto">
              <a:xfrm>
                <a:off x="4476564" y="4543426"/>
                <a:ext cx="869930" cy="289766"/>
              </a:xfrm>
              <a:prstGeom prst="rect">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0" bIns="0" numCol="1" spcCol="0" rtlCol="0" fromWordArt="0" anchor="t" anchorCtr="0" forceAA="0" compatLnSpc="1">
                <a:prstTxWarp prst="textNoShape">
                  <a:avLst/>
                </a:prstTxWarp>
                <a:noAutofit/>
              </a:bodyPr>
              <a:lstStyle/>
              <a:p>
                <a:pPr marL="0" algn="l" defTabSz="932938" rtl="0" eaLnBrk="1" fontAlgn="base" latinLnBrk="0" hangingPunct="1">
                  <a:lnSpc>
                    <a:spcPct val="100000"/>
                  </a:lnSpc>
                  <a:spcBef>
                    <a:spcPct val="0"/>
                  </a:spcBef>
                  <a:spcAft>
                    <a:spcPct val="0"/>
                  </a:spcAft>
                </a:pPr>
                <a:r>
                  <a:rPr lang="en-US" sz="500" b="1" kern="1200" baseline="0" dirty="0">
                    <a:gradFill>
                      <a:gsLst>
                        <a:gs pos="0">
                          <a:srgbClr val="FFFFFF"/>
                        </a:gs>
                        <a:gs pos="100000">
                          <a:srgbClr val="FFFFFF"/>
                        </a:gs>
                      </a:gsLst>
                      <a:lin ang="5400000" scaled="0"/>
                    </a:gradFill>
                    <a:latin typeface="+mn-lt"/>
                    <a:ea typeface="Segoe UI" pitchFamily="34" charset="0"/>
                    <a:cs typeface="Segoe UI" pitchFamily="34" charset="0"/>
                  </a:rPr>
                  <a:t>Green</a:t>
                </a:r>
              </a:p>
              <a:p>
                <a:pPr algn="l" defTabSz="932938" fontAlgn="base">
                  <a:lnSpc>
                    <a:spcPct val="100000"/>
                  </a:lnSpc>
                  <a:spcBef>
                    <a:spcPct val="0"/>
                  </a:spcBef>
                  <a:spcAft>
                    <a:spcPct val="0"/>
                  </a:spcAft>
                </a:pPr>
                <a:r>
                  <a:rPr lang="en-US" sz="500" dirty="0">
                    <a:gradFill>
                      <a:gsLst>
                        <a:gs pos="2092">
                          <a:srgbClr val="F8F8F8"/>
                        </a:gs>
                        <a:gs pos="10042">
                          <a:srgbClr val="F8F8F8"/>
                        </a:gs>
                      </a:gsLst>
                      <a:lin ang="5400000" scaled="0"/>
                    </a:gradFill>
                    <a:ea typeface="Segoe UI" pitchFamily="34" charset="0"/>
                    <a:cs typeface="Segoe UI" pitchFamily="34" charset="0"/>
                  </a:rPr>
                  <a:t>R:</a:t>
                </a:r>
                <a:r>
                  <a:rPr lang="en-US" sz="500" baseline="0" dirty="0">
                    <a:gradFill>
                      <a:gsLst>
                        <a:gs pos="2092">
                          <a:srgbClr val="F8F8F8"/>
                        </a:gs>
                        <a:gs pos="10042">
                          <a:srgbClr val="F8F8F8"/>
                        </a:gs>
                      </a:gsLst>
                      <a:lin ang="5400000" scaled="0"/>
                    </a:gradFill>
                    <a:ea typeface="Segoe UI" pitchFamily="34" charset="0"/>
                    <a:cs typeface="Segoe UI" pitchFamily="34" charset="0"/>
                  </a:rPr>
                  <a:t>16 G:124 B:16</a:t>
                </a:r>
                <a:endParaRPr lang="en-US" sz="500" dirty="0">
                  <a:gradFill>
                    <a:gsLst>
                      <a:gs pos="2092">
                        <a:srgbClr val="F8F8F8"/>
                      </a:gs>
                      <a:gs pos="10042">
                        <a:srgbClr val="F8F8F8"/>
                      </a:gs>
                    </a:gsLst>
                    <a:lin ang="5400000" scaled="0"/>
                  </a:gradFill>
                  <a:ea typeface="Segoe UI" pitchFamily="34" charset="0"/>
                  <a:cs typeface="Segoe UI" pitchFamily="34" charset="0"/>
                </a:endParaRPr>
              </a:p>
            </p:txBody>
          </p:sp>
        </p:grpSp>
        <p:sp>
          <p:nvSpPr>
            <p:cNvPr id="28" name="TextBox 27"/>
            <p:cNvSpPr txBox="1"/>
            <p:nvPr userDrawn="1"/>
          </p:nvSpPr>
          <p:spPr>
            <a:xfrm rot="5400000">
              <a:off x="12988035" y="260168"/>
              <a:ext cx="843501" cy="323165"/>
            </a:xfrm>
            <a:prstGeom prst="rect">
              <a:avLst/>
            </a:prstGeom>
            <a:noFill/>
          </p:spPr>
          <p:txBody>
            <a:bodyPr wrap="none" lIns="0" tIns="91440" rIns="182880" bIns="91440" rtlCol="0">
              <a:spAutoFit/>
            </a:bodyPr>
            <a:lstStyle/>
            <a:p>
              <a:pPr>
                <a:lnSpc>
                  <a:spcPct val="90000"/>
                </a:lnSpc>
                <a:spcAft>
                  <a:spcPts val="600"/>
                </a:spcAft>
              </a:pPr>
              <a:r>
                <a:rPr lang="en-US" sz="1001" dirty="0">
                  <a:gradFill>
                    <a:gsLst>
                      <a:gs pos="2917">
                        <a:schemeClr val="tx1"/>
                      </a:gs>
                      <a:gs pos="30000">
                        <a:schemeClr val="tx1"/>
                      </a:gs>
                    </a:gsLst>
                    <a:lin ang="5400000" scaled="0"/>
                  </a:gradFill>
                </a:rPr>
                <a:t>Main colors</a:t>
              </a:r>
            </a:p>
          </p:txBody>
        </p:sp>
        <p:sp>
          <p:nvSpPr>
            <p:cNvPr id="32" name="TextBox 31"/>
            <p:cNvSpPr txBox="1"/>
            <p:nvPr userDrawn="1"/>
          </p:nvSpPr>
          <p:spPr>
            <a:xfrm rot="5400000">
              <a:off x="11742070" y="4230580"/>
              <a:ext cx="2656496" cy="323165"/>
            </a:xfrm>
            <a:prstGeom prst="rect">
              <a:avLst/>
            </a:prstGeom>
            <a:noFill/>
          </p:spPr>
          <p:txBody>
            <a:bodyPr wrap="none" lIns="0" tIns="91440" rIns="182880" bIns="91440" rtlCol="0">
              <a:spAutoFit/>
            </a:bodyPr>
            <a:lstStyle/>
            <a:p>
              <a:pPr>
                <a:lnSpc>
                  <a:spcPct val="90000"/>
                </a:lnSpc>
                <a:spcAft>
                  <a:spcPts val="600"/>
                </a:spcAft>
              </a:pPr>
              <a:r>
                <a:rPr lang="en-US" sz="1001" dirty="0">
                  <a:gradFill>
                    <a:gsLst>
                      <a:gs pos="2917">
                        <a:schemeClr val="tx1"/>
                      </a:gs>
                      <a:gs pos="30000">
                        <a:schemeClr val="tx1"/>
                      </a:gs>
                    </a:gsLst>
                    <a:lin ang="5400000" scaled="0"/>
                  </a:gradFill>
                </a:rPr>
                <a:t>Secondary colors (use only when</a:t>
              </a:r>
              <a:r>
                <a:rPr lang="en-US" sz="1001" baseline="0" dirty="0">
                  <a:gradFill>
                    <a:gsLst>
                      <a:gs pos="2917">
                        <a:schemeClr val="tx1"/>
                      </a:gs>
                      <a:gs pos="30000">
                        <a:schemeClr val="tx1"/>
                      </a:gs>
                    </a:gsLst>
                    <a:lin ang="5400000" scaled="0"/>
                  </a:gradFill>
                </a:rPr>
                <a:t> necessary)</a:t>
              </a:r>
              <a:endParaRPr lang="en-US" sz="1001" dirty="0">
                <a:gradFill>
                  <a:gsLst>
                    <a:gs pos="2917">
                      <a:schemeClr val="tx1"/>
                    </a:gs>
                    <a:gs pos="30000">
                      <a:schemeClr val="tx1"/>
                    </a:gs>
                  </a:gsLst>
                  <a:lin ang="5400000" scaled="0"/>
                </a:gradFill>
              </a:endParaRPr>
            </a:p>
          </p:txBody>
        </p:sp>
      </p:grpSp>
    </p:spTree>
    <p:extLst>
      <p:ext uri="{BB962C8B-B14F-4D97-AF65-F5344CB8AC3E}">
        <p14:creationId xmlns:p14="http://schemas.microsoft.com/office/powerpoint/2010/main" val="3768493239"/>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Lst>
  <p:transition>
    <p:fade/>
  </p:transition>
  <p:txStyles>
    <p:titleStyle>
      <a:lvl1pPr algn="l" defTabSz="933208" rtl="0" eaLnBrk="1" latinLnBrk="0" hangingPunct="1">
        <a:lnSpc>
          <a:spcPct val="90000"/>
        </a:lnSpc>
        <a:spcBef>
          <a:spcPct val="0"/>
        </a:spcBef>
        <a:buNone/>
        <a:defRPr lang="en-US" sz="4802"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3071" marR="0" indent="-343071" algn="l" defTabSz="933208" rtl="0" eaLnBrk="1" fontAlgn="auto" latinLnBrk="0" hangingPunct="1">
        <a:lnSpc>
          <a:spcPct val="90000"/>
        </a:lnSpc>
        <a:spcBef>
          <a:spcPct val="20000"/>
        </a:spcBef>
        <a:spcAft>
          <a:spcPts val="0"/>
        </a:spcAft>
        <a:buClrTx/>
        <a:buSzPct val="90000"/>
        <a:buFont typeface="Arial" pitchFamily="34" charset="0"/>
        <a:buChar char="•"/>
        <a:tabLst/>
        <a:defRPr sz="4002" kern="1200" spc="0" baseline="0">
          <a:gradFill>
            <a:gsLst>
              <a:gs pos="1250">
                <a:schemeClr val="tx1"/>
              </a:gs>
              <a:gs pos="100000">
                <a:schemeClr val="tx1"/>
              </a:gs>
            </a:gsLst>
            <a:lin ang="5400000" scaled="0"/>
          </a:gradFill>
          <a:latin typeface="+mj-lt"/>
          <a:ea typeface="+mn-ea"/>
          <a:cs typeface="+mn-cs"/>
        </a:defRPr>
      </a:lvl1pPr>
      <a:lvl2pPr marL="584492" marR="0" indent="-241421" algn="l" defTabSz="933208" rtl="0" eaLnBrk="1" fontAlgn="auto" latinLnBrk="0" hangingPunct="1">
        <a:lnSpc>
          <a:spcPct val="90000"/>
        </a:lnSpc>
        <a:spcBef>
          <a:spcPct val="20000"/>
        </a:spcBef>
        <a:spcAft>
          <a:spcPts val="0"/>
        </a:spcAft>
        <a:buClrTx/>
        <a:buSzPct val="90000"/>
        <a:buFont typeface="Arial" pitchFamily="34" charset="0"/>
        <a:buChar char="•"/>
        <a:tabLst/>
        <a:defRPr sz="2401" kern="1200" spc="0" baseline="0">
          <a:gradFill>
            <a:gsLst>
              <a:gs pos="1250">
                <a:schemeClr val="tx1"/>
              </a:gs>
              <a:gs pos="100000">
                <a:schemeClr val="tx1"/>
              </a:gs>
            </a:gsLst>
            <a:lin ang="5400000" scaled="0"/>
          </a:gradFill>
          <a:latin typeface="+mn-lt"/>
          <a:ea typeface="+mn-ea"/>
          <a:cs typeface="+mn-cs"/>
        </a:defRPr>
      </a:lvl2pPr>
      <a:lvl3pPr marL="800500" marR="0" indent="-228714" algn="l" defTabSz="933208" rtl="0" eaLnBrk="1" fontAlgn="auto" latinLnBrk="0" hangingPunct="1">
        <a:lnSpc>
          <a:spcPct val="90000"/>
        </a:lnSpc>
        <a:spcBef>
          <a:spcPct val="20000"/>
        </a:spcBef>
        <a:spcAft>
          <a:spcPts val="0"/>
        </a:spcAft>
        <a:buClrTx/>
        <a:buSzPct val="90000"/>
        <a:buFont typeface="Arial" pitchFamily="34" charset="0"/>
        <a:buChar char="•"/>
        <a:tabLst/>
        <a:defRPr sz="2001" kern="1200" spc="0" baseline="0">
          <a:gradFill>
            <a:gsLst>
              <a:gs pos="1250">
                <a:schemeClr val="tx1"/>
              </a:gs>
              <a:gs pos="100000">
                <a:schemeClr val="tx1"/>
              </a:gs>
            </a:gsLst>
            <a:lin ang="5400000" scaled="0"/>
          </a:gradFill>
          <a:latin typeface="+mn-lt"/>
          <a:ea typeface="+mn-ea"/>
          <a:cs typeface="+mn-cs"/>
        </a:defRPr>
      </a:lvl3pPr>
      <a:lvl4pPr marL="1029214" marR="0" indent="-228714" algn="l" defTabSz="933208"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4pPr>
      <a:lvl5pPr marL="1257929" marR="0" indent="-228714" algn="l" defTabSz="933208" rtl="0" eaLnBrk="1" fontAlgn="auto" latinLnBrk="0" hangingPunct="1">
        <a:lnSpc>
          <a:spcPct val="90000"/>
        </a:lnSpc>
        <a:spcBef>
          <a:spcPct val="20000"/>
        </a:spcBef>
        <a:spcAft>
          <a:spcPts val="0"/>
        </a:spcAft>
        <a:buClrTx/>
        <a:buSzPct val="90000"/>
        <a:buFont typeface="Arial" pitchFamily="34" charset="0"/>
        <a:buChar char="•"/>
        <a:tabLst/>
        <a:defRPr sz="1801" kern="1200" spc="0" baseline="0">
          <a:gradFill>
            <a:gsLst>
              <a:gs pos="1250">
                <a:schemeClr val="tx1"/>
              </a:gs>
              <a:gs pos="100000">
                <a:schemeClr val="tx1"/>
              </a:gs>
            </a:gsLst>
            <a:lin ang="5400000" scaled="0"/>
          </a:gradFill>
          <a:latin typeface="+mn-lt"/>
          <a:ea typeface="+mn-ea"/>
          <a:cs typeface="+mn-cs"/>
        </a:defRPr>
      </a:lvl5pPr>
      <a:lvl6pPr marL="2566323" indent="-233303" algn="l" defTabSz="933208" rtl="0" eaLnBrk="1" latinLnBrk="0" hangingPunct="1">
        <a:spcBef>
          <a:spcPct val="20000"/>
        </a:spcBef>
        <a:buFont typeface="Arial" pitchFamily="34" charset="0"/>
        <a:buChar char="•"/>
        <a:defRPr sz="2001" kern="1200">
          <a:solidFill>
            <a:schemeClr val="tx1"/>
          </a:solidFill>
          <a:latin typeface="+mn-lt"/>
          <a:ea typeface="+mn-ea"/>
          <a:cs typeface="+mn-cs"/>
        </a:defRPr>
      </a:lvl6pPr>
      <a:lvl7pPr marL="3032928" indent="-233303" algn="l" defTabSz="933208" rtl="0" eaLnBrk="1" latinLnBrk="0" hangingPunct="1">
        <a:spcBef>
          <a:spcPct val="20000"/>
        </a:spcBef>
        <a:buFont typeface="Arial" pitchFamily="34" charset="0"/>
        <a:buChar char="•"/>
        <a:defRPr sz="2001" kern="1200">
          <a:solidFill>
            <a:schemeClr val="tx1"/>
          </a:solidFill>
          <a:latin typeface="+mn-lt"/>
          <a:ea typeface="+mn-ea"/>
          <a:cs typeface="+mn-cs"/>
        </a:defRPr>
      </a:lvl7pPr>
      <a:lvl8pPr marL="3499532" indent="-233303" algn="l" defTabSz="933208" rtl="0" eaLnBrk="1" latinLnBrk="0" hangingPunct="1">
        <a:spcBef>
          <a:spcPct val="20000"/>
        </a:spcBef>
        <a:buFont typeface="Arial" pitchFamily="34" charset="0"/>
        <a:buChar char="•"/>
        <a:defRPr sz="2001" kern="1200">
          <a:solidFill>
            <a:schemeClr val="tx1"/>
          </a:solidFill>
          <a:latin typeface="+mn-lt"/>
          <a:ea typeface="+mn-ea"/>
          <a:cs typeface="+mn-cs"/>
        </a:defRPr>
      </a:lvl8pPr>
      <a:lvl9pPr marL="3966137" indent="-233303" algn="l" defTabSz="933208" rtl="0" eaLnBrk="1" latinLnBrk="0" hangingPunct="1">
        <a:spcBef>
          <a:spcPct val="20000"/>
        </a:spcBef>
        <a:buFont typeface="Arial" pitchFamily="34" charset="0"/>
        <a:buChar char="•"/>
        <a:defRPr sz="2001" kern="1200">
          <a:solidFill>
            <a:schemeClr val="tx1"/>
          </a:solidFill>
          <a:latin typeface="+mn-lt"/>
          <a:ea typeface="+mn-ea"/>
          <a:cs typeface="+mn-cs"/>
        </a:defRPr>
      </a:lvl9pPr>
    </p:bodyStyle>
    <p:otherStyle>
      <a:defPPr>
        <a:defRPr lang="en-US"/>
      </a:defPPr>
      <a:lvl1pPr marL="0" algn="l" defTabSz="933208" rtl="0" eaLnBrk="1" latinLnBrk="0" hangingPunct="1">
        <a:defRPr sz="1801" kern="1200">
          <a:solidFill>
            <a:schemeClr val="tx1"/>
          </a:solidFill>
          <a:latin typeface="+mn-lt"/>
          <a:ea typeface="+mn-ea"/>
          <a:cs typeface="+mn-cs"/>
        </a:defRPr>
      </a:lvl1pPr>
      <a:lvl2pPr marL="466604" algn="l" defTabSz="933208" rtl="0" eaLnBrk="1" latinLnBrk="0" hangingPunct="1">
        <a:defRPr sz="1801" kern="1200">
          <a:solidFill>
            <a:schemeClr val="tx1"/>
          </a:solidFill>
          <a:latin typeface="+mn-lt"/>
          <a:ea typeface="+mn-ea"/>
          <a:cs typeface="+mn-cs"/>
        </a:defRPr>
      </a:lvl2pPr>
      <a:lvl3pPr marL="933208" algn="l" defTabSz="933208" rtl="0" eaLnBrk="1" latinLnBrk="0" hangingPunct="1">
        <a:defRPr sz="1801" kern="1200">
          <a:solidFill>
            <a:schemeClr val="tx1"/>
          </a:solidFill>
          <a:latin typeface="+mn-lt"/>
          <a:ea typeface="+mn-ea"/>
          <a:cs typeface="+mn-cs"/>
        </a:defRPr>
      </a:lvl3pPr>
      <a:lvl4pPr marL="1399813" algn="l" defTabSz="933208" rtl="0" eaLnBrk="1" latinLnBrk="0" hangingPunct="1">
        <a:defRPr sz="1801" kern="1200">
          <a:solidFill>
            <a:schemeClr val="tx1"/>
          </a:solidFill>
          <a:latin typeface="+mn-lt"/>
          <a:ea typeface="+mn-ea"/>
          <a:cs typeface="+mn-cs"/>
        </a:defRPr>
      </a:lvl4pPr>
      <a:lvl5pPr marL="1866417" algn="l" defTabSz="933208" rtl="0" eaLnBrk="1" latinLnBrk="0" hangingPunct="1">
        <a:defRPr sz="1801" kern="1200">
          <a:solidFill>
            <a:schemeClr val="tx1"/>
          </a:solidFill>
          <a:latin typeface="+mn-lt"/>
          <a:ea typeface="+mn-ea"/>
          <a:cs typeface="+mn-cs"/>
        </a:defRPr>
      </a:lvl5pPr>
      <a:lvl6pPr marL="2333022" algn="l" defTabSz="933208" rtl="0" eaLnBrk="1" latinLnBrk="0" hangingPunct="1">
        <a:defRPr sz="1801" kern="1200">
          <a:solidFill>
            <a:schemeClr val="tx1"/>
          </a:solidFill>
          <a:latin typeface="+mn-lt"/>
          <a:ea typeface="+mn-ea"/>
          <a:cs typeface="+mn-cs"/>
        </a:defRPr>
      </a:lvl6pPr>
      <a:lvl7pPr marL="2799625" algn="l" defTabSz="933208" rtl="0" eaLnBrk="1" latinLnBrk="0" hangingPunct="1">
        <a:defRPr sz="1801" kern="1200">
          <a:solidFill>
            <a:schemeClr val="tx1"/>
          </a:solidFill>
          <a:latin typeface="+mn-lt"/>
          <a:ea typeface="+mn-ea"/>
          <a:cs typeface="+mn-cs"/>
        </a:defRPr>
      </a:lvl7pPr>
      <a:lvl8pPr marL="3266229" algn="l" defTabSz="933208" rtl="0" eaLnBrk="1" latinLnBrk="0" hangingPunct="1">
        <a:defRPr sz="1801" kern="1200">
          <a:solidFill>
            <a:schemeClr val="tx1"/>
          </a:solidFill>
          <a:latin typeface="+mn-lt"/>
          <a:ea typeface="+mn-ea"/>
          <a:cs typeface="+mn-cs"/>
        </a:defRPr>
      </a:lvl8pPr>
      <a:lvl9pPr marL="3732834" algn="l" defTabSz="933208" rtl="0" eaLnBrk="1" latinLnBrk="0" hangingPunct="1">
        <a:defRPr sz="1801"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8.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13" Type="http://schemas.microsoft.com/office/2007/relationships/hdphoto" Target="../media/hdphoto5.wdp"/><Relationship Id="rId3" Type="http://schemas.openxmlformats.org/officeDocument/2006/relationships/image" Target="../media/image24.jpg"/><Relationship Id="rId7" Type="http://schemas.microsoft.com/office/2007/relationships/hdphoto" Target="../media/hdphoto2.wdp"/><Relationship Id="rId12"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36.xml"/><Relationship Id="rId6" Type="http://schemas.openxmlformats.org/officeDocument/2006/relationships/image" Target="../media/image26.png"/><Relationship Id="rId11" Type="http://schemas.microsoft.com/office/2007/relationships/hdphoto" Target="../media/hdphoto4.wdp"/><Relationship Id="rId5" Type="http://schemas.microsoft.com/office/2007/relationships/hdphoto" Target="../media/hdphoto1.wdp"/><Relationship Id="rId15" Type="http://schemas.microsoft.com/office/2007/relationships/hdphoto" Target="../media/hdphoto6.wdp"/><Relationship Id="rId10" Type="http://schemas.openxmlformats.org/officeDocument/2006/relationships/image" Target="../media/image28.png"/><Relationship Id="rId4" Type="http://schemas.openxmlformats.org/officeDocument/2006/relationships/image" Target="../media/image25.png"/><Relationship Id="rId9" Type="http://schemas.microsoft.com/office/2007/relationships/hdphoto" Target="../media/hdphoto3.wdp"/><Relationship Id="rId1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36.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2.xml"/><Relationship Id="rId1" Type="http://schemas.openxmlformats.org/officeDocument/2006/relationships/slideLayout" Target="../slideLayouts/slideLayout44.xml"/></Relationships>
</file>

<file path=ppt/slides/_rels/slide13.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3.xml"/><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1.xml"/><Relationship Id="rId7" Type="http://schemas.openxmlformats.org/officeDocument/2006/relationships/image" Target="../media/image3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51.xml"/><Relationship Id="rId4" Type="http://schemas.microsoft.com/office/2007/relationships/hdphoto" Target="../media/hdphoto7.wdp"/></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3" Type="http://schemas.openxmlformats.org/officeDocument/2006/relationships/hyperlink" Target="https://github.com/Microsoft/BotBuilder" TargetMode="External"/><Relationship Id="rId2" Type="http://schemas.openxmlformats.org/officeDocument/2006/relationships/notesSlide" Target="../notesSlides/notesSlide19.xml"/><Relationship Id="rId1" Type="http://schemas.openxmlformats.org/officeDocument/2006/relationships/slideLayout" Target="../slideLayouts/slideLayout43.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49.xml"/><Relationship Id="rId6" Type="http://schemas.openxmlformats.org/officeDocument/2006/relationships/hyperlink" Target="http://blogs.microsoft.com/next/2016/03/30/decades-of-computer-vision-research-one-swiss-army-knife/#sm.0000czoqxnzr5e5cvyb28mj4d6jej" TargetMode="External"/><Relationship Id="rId5" Type="http://schemas.openxmlformats.org/officeDocument/2006/relationships/hyperlink" Target="https://www.youtube.com/watch?v=R2mC-NUAmMk" TargetMode="External"/><Relationship Id="rId4" Type="http://schemas.openxmlformats.org/officeDocument/2006/relationships/hyperlink" Target="https://youtu.be/R2mC-NUAmMk?t=1m17s"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50.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50.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50.xml"/></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50.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50.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44.xml"/><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50.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50.xml"/><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9.xml"/><Relationship Id="rId1" Type="http://schemas.openxmlformats.org/officeDocument/2006/relationships/slideLayout" Target="../slideLayouts/slideLayout50.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hyperlink" Target="https://www.microsoft.com/cognitive-services" TargetMode="External"/><Relationship Id="rId2" Type="http://schemas.openxmlformats.org/officeDocument/2006/relationships/notesSlide" Target="../notesSlides/notesSlide3.xml"/><Relationship Id="rId1" Type="http://schemas.openxmlformats.org/officeDocument/2006/relationships/slideLayout" Target="../slideLayouts/slideLayout44.xml"/><Relationship Id="rId4" Type="http://schemas.openxmlformats.org/officeDocument/2006/relationships/image" Target="../media/image17.tmp"/></Relationships>
</file>

<file path=ppt/slides/_rels/slide30.xml.rels><?xml version="1.0" encoding="UTF-8" standalone="yes"?>
<Relationships xmlns="http://schemas.openxmlformats.org/package/2006/relationships"><Relationship Id="rId3" Type="http://schemas.openxmlformats.org/officeDocument/2006/relationships/hyperlink" Target="https://github.com/ryanvolum/AzureSearchBot" TargetMode="External"/><Relationship Id="rId2" Type="http://schemas.openxmlformats.org/officeDocument/2006/relationships/notesSlide" Target="../notesSlides/notesSlide30.xml"/><Relationship Id="rId1" Type="http://schemas.openxmlformats.org/officeDocument/2006/relationships/slideLayout" Target="../slideLayouts/slideLayout50.xml"/><Relationship Id="rId5" Type="http://schemas.openxmlformats.org/officeDocument/2006/relationships/image" Target="../media/image62.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1.xml"/><Relationship Id="rId1" Type="http://schemas.openxmlformats.org/officeDocument/2006/relationships/slideLayout" Target="../slideLayouts/slideLayout51.xml"/></Relationships>
</file>

<file path=ppt/slides/_rels/slide32.xml.rels><?xml version="1.0" encoding="UTF-8" standalone="yes"?>
<Relationships xmlns="http://schemas.openxmlformats.org/package/2006/relationships"><Relationship Id="rId8" Type="http://schemas.openxmlformats.org/officeDocument/2006/relationships/image" Target="../media/image69.jpe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jpeg"/><Relationship Id="rId2" Type="http://schemas.openxmlformats.org/officeDocument/2006/relationships/notesSlide" Target="../notesSlides/notesSlide32.xml"/><Relationship Id="rId1" Type="http://schemas.openxmlformats.org/officeDocument/2006/relationships/slideLayout" Target="../slideLayouts/slideLayout36.xml"/><Relationship Id="rId6" Type="http://schemas.openxmlformats.org/officeDocument/2006/relationships/image" Target="../media/image67.jpeg"/><Relationship Id="rId11" Type="http://schemas.openxmlformats.org/officeDocument/2006/relationships/image" Target="../media/image72.png"/><Relationship Id="rId5" Type="http://schemas.openxmlformats.org/officeDocument/2006/relationships/image" Target="../media/image66.png"/><Relationship Id="rId10" Type="http://schemas.openxmlformats.org/officeDocument/2006/relationships/image" Target="../media/image71.jpeg"/><Relationship Id="rId4" Type="http://schemas.openxmlformats.org/officeDocument/2006/relationships/image" Target="../media/image65.png"/><Relationship Id="rId9"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notesSlide" Target="../notesSlides/notesSlide33.xml"/><Relationship Id="rId1" Type="http://schemas.openxmlformats.org/officeDocument/2006/relationships/slideLayout" Target="../slideLayouts/slideLayout44.xml"/></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4.xml"/><Relationship Id="rId1" Type="http://schemas.openxmlformats.org/officeDocument/2006/relationships/slideLayout" Target="../slideLayouts/slideLayout50.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5.xml"/><Relationship Id="rId1" Type="http://schemas.openxmlformats.org/officeDocument/2006/relationships/slideLayout" Target="../slideLayouts/slideLayout50.xml"/></Relationships>
</file>

<file path=ppt/slides/_rels/slide36.xml.rels><?xml version="1.0" encoding="UTF-8" standalone="yes"?>
<Relationships xmlns="http://schemas.openxmlformats.org/package/2006/relationships"><Relationship Id="rId3" Type="http://schemas.openxmlformats.org/officeDocument/2006/relationships/hyperlink" Target="https://gist.github.com/rquintino/988880ad8705033519431d532ce6336c" TargetMode="External"/><Relationship Id="rId2" Type="http://schemas.openxmlformats.org/officeDocument/2006/relationships/notesSlide" Target="../notesSlides/notesSlide36.xml"/><Relationship Id="rId1" Type="http://schemas.openxmlformats.org/officeDocument/2006/relationships/slideLayout" Target="../slideLayouts/slideLayout50.xml"/><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7.xml"/><Relationship Id="rId1" Type="http://schemas.openxmlformats.org/officeDocument/2006/relationships/slideLayout" Target="../slideLayouts/slideLayout50.xml"/></Relationships>
</file>

<file path=ppt/slides/_rels/slide38.xml.rels><?xml version="1.0" encoding="UTF-8" standalone="yes"?>
<Relationships xmlns="http://schemas.openxmlformats.org/package/2006/relationships"><Relationship Id="rId8" Type="http://schemas.openxmlformats.org/officeDocument/2006/relationships/hyperlink" Target="https://github.com/Microsoft/BotBuilder" TargetMode="External"/><Relationship Id="rId3" Type="http://schemas.openxmlformats.org/officeDocument/2006/relationships/hyperlink" Target="http://azure.microsoft.com/" TargetMode="External"/><Relationship Id="rId7" Type="http://schemas.openxmlformats.org/officeDocument/2006/relationships/hyperlink" Target="http://botframework.com/" TargetMode="External"/><Relationship Id="rId2" Type="http://schemas.openxmlformats.org/officeDocument/2006/relationships/notesSlide" Target="../notesSlides/notesSlide38.xml"/><Relationship Id="rId1" Type="http://schemas.openxmlformats.org/officeDocument/2006/relationships/slideLayout" Target="../slideLayouts/slideLayout40.xml"/><Relationship Id="rId6" Type="http://schemas.openxmlformats.org/officeDocument/2006/relationships/hyperlink" Target="https://github.com/Microsoft/ProjectOxford-clientsdk" TargetMode="External"/><Relationship Id="rId5" Type="http://schemas.openxmlformats.org/officeDocument/2006/relationships/hyperlink" Target="https://www.microsoft.com/cognitive-services" TargetMode="External"/><Relationship Id="rId4" Type="http://schemas.openxmlformats.org/officeDocument/2006/relationships/hyperlink" Target="https://www.microsoft.com/cognitive-services/en-us/documentation"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9.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0.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hyperlink" Target="https://bots.botframework.com/" TargetMode="External"/><Relationship Id="rId2" Type="http://schemas.openxmlformats.org/officeDocument/2006/relationships/notesSlide" Target="../notesSlides/notesSlide5.xml"/><Relationship Id="rId1" Type="http://schemas.openxmlformats.org/officeDocument/2006/relationships/slideLayout" Target="../slideLayouts/slideLayout50.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hyperlink" Target="https://www.microsoft.com/cognitive-services" TargetMode="External"/><Relationship Id="rId2" Type="http://schemas.openxmlformats.org/officeDocument/2006/relationships/notesSlide" Target="../notesSlides/notesSlide6.xml"/><Relationship Id="rId1" Type="http://schemas.openxmlformats.org/officeDocument/2006/relationships/slideLayout" Target="../slideLayouts/slideLayout44.xml"/><Relationship Id="rId4" Type="http://schemas.openxmlformats.org/officeDocument/2006/relationships/image" Target="../media/image17.tmp"/></Relationships>
</file>

<file path=ppt/slides/_rels/slide7.xml.rels><?xml version="1.0" encoding="UTF-8" standalone="yes"?>
<Relationships xmlns="http://schemas.openxmlformats.org/package/2006/relationships"><Relationship Id="rId3" Type="http://schemas.openxmlformats.org/officeDocument/2006/relationships/hyperlink" Target="https://www.microsoft.com/cognitive-services/en-us/computer-vision-api" TargetMode="External"/><Relationship Id="rId2" Type="http://schemas.openxmlformats.org/officeDocument/2006/relationships/notesSlide" Target="../notesSlides/notesSlide7.xml"/><Relationship Id="rId1" Type="http://schemas.openxmlformats.org/officeDocument/2006/relationships/slideLayout" Target="../slideLayouts/slideLayout50.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hyperlink" Target="https://www.microsoft.com/cognitive-services/en-us/face-api" TargetMode="External"/><Relationship Id="rId2" Type="http://schemas.openxmlformats.org/officeDocument/2006/relationships/notesSlide" Target="../notesSlides/notesSlide8.xml"/><Relationship Id="rId1" Type="http://schemas.openxmlformats.org/officeDocument/2006/relationships/slideLayout" Target="../slideLayouts/slideLayout50.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hyperlink" Target="https://www.microsoft.com/cognitive-services/en-us/computer-vision-api" TargetMode="External"/><Relationship Id="rId2" Type="http://schemas.openxmlformats.org/officeDocument/2006/relationships/notesSlide" Target="../notesSlides/notesSlide9.xml"/><Relationship Id="rId1" Type="http://schemas.openxmlformats.org/officeDocument/2006/relationships/slideLayout" Target="../slideLayouts/slideLayout50.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96" y="326178"/>
            <a:ext cx="7795411" cy="2020525"/>
          </a:xfrm>
        </p:spPr>
        <p:txBody>
          <a:bodyPr>
            <a:normAutofit fontScale="90000"/>
          </a:bodyPr>
          <a:lstStyle/>
          <a:p>
            <a:r>
              <a:rPr lang="en-US" sz="7347" dirty="0">
                <a:latin typeface="Segoe UI Light" panose="020B0502040204020203" pitchFamily="34" charset="0"/>
                <a:cs typeface="Segoe UI Light" panose="020B0502040204020203" pitchFamily="34" charset="0"/>
              </a:rPr>
              <a:t>31 </a:t>
            </a:r>
            <a:r>
              <a:rPr lang="en-US" sz="7347" dirty="0" err="1">
                <a:latin typeface="Segoe UI Light" panose="020B0502040204020203" pitchFamily="34" charset="0"/>
                <a:cs typeface="Segoe UI Light" panose="020B0502040204020203" pitchFamily="34" charset="0"/>
              </a:rPr>
              <a:t>Api’s</a:t>
            </a:r>
            <a:r>
              <a:rPr lang="en-US" sz="7347" dirty="0">
                <a:latin typeface="Segoe UI Light" panose="020B0502040204020203" pitchFamily="34" charset="0"/>
                <a:cs typeface="Segoe UI Light" panose="020B0502040204020203" pitchFamily="34" charset="0"/>
              </a:rPr>
              <a:t> of </a:t>
            </a:r>
            <a:br>
              <a:rPr lang="en-US" sz="7347" dirty="0">
                <a:latin typeface="Segoe UI Light" panose="020B0502040204020203" pitchFamily="34" charset="0"/>
                <a:cs typeface="Segoe UI Light" panose="020B0502040204020203" pitchFamily="34" charset="0"/>
              </a:rPr>
            </a:br>
            <a:r>
              <a:rPr lang="en-US" sz="7347" dirty="0">
                <a:latin typeface="Segoe UI Light" panose="020B0502040204020203" pitchFamily="34" charset="0"/>
                <a:cs typeface="Segoe UI Light" panose="020B0502040204020203" pitchFamily="34" charset="0"/>
              </a:rPr>
              <a:t>Intelligence </a:t>
            </a:r>
            <a:br>
              <a:rPr lang="en-US" sz="7347" dirty="0">
                <a:latin typeface="Segoe UI Light" panose="020B0502040204020203" pitchFamily="34" charset="0"/>
                <a:cs typeface="Segoe UI Light" panose="020B0502040204020203" pitchFamily="34" charset="0"/>
              </a:rPr>
            </a:br>
            <a:br>
              <a:rPr lang="en-US" sz="7347" dirty="0">
                <a:latin typeface="Segoe UI Light" panose="020B0502040204020203" pitchFamily="34" charset="0"/>
                <a:cs typeface="Segoe UI Light" panose="020B0502040204020203" pitchFamily="34" charset="0"/>
              </a:rPr>
            </a:br>
            <a:br>
              <a:rPr lang="en-US" sz="7347" dirty="0">
                <a:latin typeface="Segoe UI Light" panose="020B0502040204020203" pitchFamily="34" charset="0"/>
                <a:cs typeface="Segoe UI Light" panose="020B0502040204020203" pitchFamily="34" charset="0"/>
              </a:rPr>
            </a:br>
            <a:br>
              <a:rPr lang="en-US" sz="4082" b="1" dirty="0">
                <a:latin typeface="Segoe UI Light" panose="020B0502040204020203" pitchFamily="34" charset="0"/>
                <a:cs typeface="Segoe UI Light" panose="020B0502040204020203" pitchFamily="34" charset="0"/>
              </a:rPr>
            </a:br>
            <a:br>
              <a:rPr lang="en-US" sz="4082" b="1" dirty="0">
                <a:latin typeface="Segoe UI Light" panose="020B0502040204020203" pitchFamily="34" charset="0"/>
                <a:cs typeface="Segoe UI Light" panose="020B0502040204020203" pitchFamily="34" charset="0"/>
              </a:rPr>
            </a:br>
            <a:endParaRPr lang="en-US" sz="1633" dirty="0">
              <a:latin typeface="Segoe UI Light" panose="020B0502040204020203" pitchFamily="34" charset="0"/>
              <a:cs typeface="Segoe UI Light" panose="020B0502040204020203" pitchFamily="34" charset="0"/>
            </a:endParaRPr>
          </a:p>
        </p:txBody>
      </p:sp>
      <p:sp>
        <p:nvSpPr>
          <p:cNvPr id="3" name="Rectangle 2"/>
          <p:cNvSpPr/>
          <p:nvPr/>
        </p:nvSpPr>
        <p:spPr>
          <a:xfrm>
            <a:off x="513795" y="2261886"/>
            <a:ext cx="8180907" cy="799247"/>
          </a:xfrm>
          <a:prstGeom prst="rect">
            <a:avLst/>
          </a:prstGeom>
        </p:spPr>
        <p:txBody>
          <a:bodyPr wrap="square">
            <a:spAutoFit/>
          </a:bodyPr>
          <a:lstStyle/>
          <a:p>
            <a:r>
              <a:rPr lang="en-US" sz="4490" dirty="0">
                <a:solidFill>
                  <a:srgbClr val="28AAD2"/>
                </a:solidFill>
                <a:latin typeface="Segoe UI Light" panose="020B0502040204020203" pitchFamily="34" charset="0"/>
                <a:cs typeface="Segoe UI Light" panose="020B0502040204020203" pitchFamily="34" charset="0"/>
              </a:rPr>
              <a:t>Microsoft Cognitive Services</a:t>
            </a:r>
            <a:endParaRPr lang="pt-PT" sz="4490" dirty="0">
              <a:solidFill>
                <a:srgbClr val="28AAD2"/>
              </a:solidFill>
              <a:latin typeface="Segoe UI Light" panose="020B0502040204020203" pitchFamily="34" charset="0"/>
              <a:cs typeface="Segoe UI Light" panose="020B0502040204020203" pitchFamily="34" charset="0"/>
            </a:endParaRPr>
          </a:p>
        </p:txBody>
      </p:sp>
    </p:spTree>
    <p:extLst>
      <p:ext uri="{BB962C8B-B14F-4D97-AF65-F5344CB8AC3E}">
        <p14:creationId xmlns:p14="http://schemas.microsoft.com/office/powerpoint/2010/main" val="32056343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98" t="28636" r="709" b="26448"/>
          <a:stretch/>
        </p:blipFill>
        <p:spPr>
          <a:xfrm>
            <a:off x="-8570" y="497"/>
            <a:ext cx="12450866" cy="3751048"/>
          </a:xfrm>
          <a:prstGeom prst="rect">
            <a:avLst/>
          </a:prstGeom>
        </p:spPr>
      </p:pic>
      <p:sp>
        <p:nvSpPr>
          <p:cNvPr id="29" name="Rectangle 28"/>
          <p:cNvSpPr/>
          <p:nvPr/>
        </p:nvSpPr>
        <p:spPr bwMode="auto">
          <a:xfrm>
            <a:off x="3706" y="496"/>
            <a:ext cx="12450866" cy="3758193"/>
          </a:xfrm>
          <a:prstGeom prst="rect">
            <a:avLst/>
          </a:prstGeom>
          <a:solidFill>
            <a:srgbClr val="000000">
              <a:alpha val="65000"/>
            </a:srgbClr>
          </a:solidFill>
          <a:ln w="9525" cap="flat" cmpd="sng" algn="ctr">
            <a:noFill/>
            <a:prstDash val="solid"/>
            <a:headEnd type="none" w="med" len="med"/>
            <a:tailEnd type="none" w="med" len="med"/>
          </a:ln>
          <a:effectLst/>
        </p:spPr>
        <p:txBody>
          <a:bodyPr rot="0" spcFirstLastPara="0" vertOverflow="overflow" horzOverflow="overflow" vert="horz" wrap="square" lIns="186579" tIns="149264" rIns="186579" bIns="149264" numCol="1" spcCol="0" rtlCol="0" fromWordArt="0" anchor="t" anchorCtr="0" forceAA="0" compatLnSpc="1">
            <a:prstTxWarp prst="textNoShape">
              <a:avLst/>
            </a:prstTxWarp>
            <a:noAutofit/>
          </a:bodyPr>
          <a:lstStyle/>
          <a:p>
            <a:pPr algn="ctr" defTabSz="951312" fontAlgn="base">
              <a:lnSpc>
                <a:spcPct val="90000"/>
              </a:lnSpc>
              <a:spcBef>
                <a:spcPct val="0"/>
              </a:spcBef>
              <a:spcAft>
                <a:spcPct val="0"/>
              </a:spcAft>
            </a:pPr>
            <a:endParaRPr lang="en-US" sz="244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31" name="Text Placeholder 14"/>
          <p:cNvSpPr txBox="1">
            <a:spLocks/>
          </p:cNvSpPr>
          <p:nvPr/>
        </p:nvSpPr>
        <p:spPr>
          <a:xfrm>
            <a:off x="278389" y="4290652"/>
            <a:ext cx="3963229" cy="1421077"/>
          </a:xfrm>
          <a:prstGeom prst="rect">
            <a:avLst/>
          </a:prstGeom>
        </p:spPr>
        <p:txBody>
          <a:bodyPr vert="horz" wrap="square" lIns="146328" tIns="91456" rIns="146328" bIns="91456"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3020">
              <a:spcBef>
                <a:spcPts val="600"/>
              </a:spcBef>
              <a:spcAft>
                <a:spcPts val="600"/>
              </a:spcAft>
              <a:buNone/>
            </a:pPr>
            <a:r>
              <a:rPr lang="en-US" sz="1633" dirty="0">
                <a:gradFill>
                  <a:gsLst>
                    <a:gs pos="1250">
                      <a:srgbClr val="505050"/>
                    </a:gs>
                    <a:gs pos="100000">
                      <a:srgbClr val="505050"/>
                    </a:gs>
                  </a:gsLst>
                  <a:lin ang="5400000" scaled="0"/>
                </a:gradFill>
                <a:latin typeface="Segoe UI"/>
                <a:cs typeface="Segoe UI Semilight" panose="020B0402040204020203" pitchFamily="34" charset="0"/>
              </a:rPr>
              <a:t>Roll your own with REST APIs</a:t>
            </a:r>
          </a:p>
          <a:p>
            <a:pPr marL="0" indent="0" defTabSz="933020">
              <a:spcBef>
                <a:spcPts val="600"/>
              </a:spcBef>
              <a:spcAft>
                <a:spcPts val="600"/>
              </a:spcAft>
              <a:buNone/>
            </a:pPr>
            <a:r>
              <a:rPr lang="en-US" sz="1633" dirty="0">
                <a:gradFill>
                  <a:gsLst>
                    <a:gs pos="1250">
                      <a:srgbClr val="505050"/>
                    </a:gs>
                    <a:gs pos="100000">
                      <a:srgbClr val="505050"/>
                    </a:gs>
                  </a:gsLst>
                  <a:lin ang="5400000" scaled="0"/>
                </a:gradFill>
                <a:latin typeface="Segoe UI"/>
                <a:cs typeface="Segoe UI Semilight" panose="020B0402040204020203" pitchFamily="34" charset="0"/>
              </a:rPr>
              <a:t>Simple to add: just a few lines </a:t>
            </a:r>
            <a:br>
              <a:rPr lang="en-US" sz="1633" dirty="0">
                <a:gradFill>
                  <a:gsLst>
                    <a:gs pos="1250">
                      <a:srgbClr val="505050"/>
                    </a:gs>
                    <a:gs pos="100000">
                      <a:srgbClr val="505050"/>
                    </a:gs>
                  </a:gsLst>
                  <a:lin ang="5400000" scaled="0"/>
                </a:gradFill>
                <a:latin typeface="Segoe UI"/>
                <a:cs typeface="Segoe UI Semilight" panose="020B0402040204020203" pitchFamily="34" charset="0"/>
              </a:rPr>
            </a:br>
            <a:r>
              <a:rPr lang="en-US" sz="1633" dirty="0">
                <a:gradFill>
                  <a:gsLst>
                    <a:gs pos="1250">
                      <a:srgbClr val="505050"/>
                    </a:gs>
                    <a:gs pos="100000">
                      <a:srgbClr val="505050"/>
                    </a:gs>
                  </a:gsLst>
                  <a:lin ang="5400000" scaled="0"/>
                </a:gradFill>
                <a:latin typeface="Segoe UI"/>
                <a:cs typeface="Segoe UI Semilight" panose="020B0402040204020203" pitchFamily="34" charset="0"/>
              </a:rPr>
              <a:t>of code required</a:t>
            </a:r>
          </a:p>
          <a:p>
            <a:pPr marL="0" indent="0" defTabSz="933020">
              <a:spcBef>
                <a:spcPts val="600"/>
              </a:spcBef>
              <a:spcAft>
                <a:spcPts val="600"/>
              </a:spcAft>
              <a:buNone/>
            </a:pPr>
            <a:endParaRPr lang="en-US" sz="1633" dirty="0">
              <a:gradFill>
                <a:gsLst>
                  <a:gs pos="1250">
                    <a:srgbClr val="505050"/>
                  </a:gs>
                  <a:gs pos="100000">
                    <a:srgbClr val="505050"/>
                  </a:gs>
                </a:gsLst>
                <a:lin ang="5400000" scaled="0"/>
              </a:gradFill>
              <a:latin typeface="Segoe UI"/>
              <a:cs typeface="Segoe UI Semilight" panose="020B0402040204020203" pitchFamily="34" charset="0"/>
            </a:endParaRPr>
          </a:p>
        </p:txBody>
      </p:sp>
      <p:sp>
        <p:nvSpPr>
          <p:cNvPr id="32" name="Text Placeholder 14"/>
          <p:cNvSpPr txBox="1">
            <a:spLocks/>
          </p:cNvSpPr>
          <p:nvPr/>
        </p:nvSpPr>
        <p:spPr>
          <a:xfrm>
            <a:off x="4241387" y="4290651"/>
            <a:ext cx="3963229" cy="1652537"/>
          </a:xfrm>
          <a:prstGeom prst="rect">
            <a:avLst/>
          </a:prstGeom>
        </p:spPr>
        <p:txBody>
          <a:bodyPr vert="horz" wrap="square" lIns="146328" tIns="91456" rIns="146328" bIns="91456"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3020">
              <a:spcBef>
                <a:spcPts val="600"/>
              </a:spcBef>
              <a:spcAft>
                <a:spcPts val="600"/>
              </a:spcAft>
              <a:buNone/>
            </a:pPr>
            <a:r>
              <a:rPr lang="en-US" sz="1633" dirty="0">
                <a:gradFill>
                  <a:gsLst>
                    <a:gs pos="1250">
                      <a:srgbClr val="505050"/>
                    </a:gs>
                    <a:gs pos="100000">
                      <a:srgbClr val="505050"/>
                    </a:gs>
                  </a:gsLst>
                  <a:lin ang="5400000" scaled="0"/>
                </a:gradFill>
                <a:latin typeface="Segoe UI"/>
                <a:cs typeface="Segoe UI Semilight" panose="020B0402040204020203" pitchFamily="34" charset="0"/>
              </a:rPr>
              <a:t>Integrate into the language </a:t>
            </a:r>
            <a:br>
              <a:rPr lang="en-US" sz="1633" dirty="0">
                <a:gradFill>
                  <a:gsLst>
                    <a:gs pos="1250">
                      <a:srgbClr val="505050"/>
                    </a:gs>
                    <a:gs pos="100000">
                      <a:srgbClr val="505050"/>
                    </a:gs>
                  </a:gsLst>
                  <a:lin ang="5400000" scaled="0"/>
                </a:gradFill>
                <a:latin typeface="Segoe UI"/>
                <a:cs typeface="Segoe UI Semilight" panose="020B0402040204020203" pitchFamily="34" charset="0"/>
              </a:rPr>
            </a:br>
            <a:r>
              <a:rPr lang="en-US" sz="1633" dirty="0">
                <a:gradFill>
                  <a:gsLst>
                    <a:gs pos="1250">
                      <a:srgbClr val="505050"/>
                    </a:gs>
                    <a:gs pos="100000">
                      <a:srgbClr val="505050"/>
                    </a:gs>
                  </a:gsLst>
                  <a:lin ang="5400000" scaled="0"/>
                </a:gradFill>
                <a:latin typeface="Segoe UI"/>
                <a:cs typeface="Segoe UI Semilight" panose="020B0402040204020203" pitchFamily="34" charset="0"/>
              </a:rPr>
              <a:t>and platform of your choice</a:t>
            </a:r>
          </a:p>
          <a:p>
            <a:pPr marL="0" indent="0" defTabSz="933020">
              <a:spcBef>
                <a:spcPts val="600"/>
              </a:spcBef>
              <a:spcAft>
                <a:spcPts val="600"/>
              </a:spcAft>
              <a:buNone/>
            </a:pPr>
            <a:r>
              <a:rPr lang="en-US" sz="1633" dirty="0">
                <a:gradFill>
                  <a:gsLst>
                    <a:gs pos="1250">
                      <a:srgbClr val="505050"/>
                    </a:gs>
                    <a:gs pos="100000">
                      <a:srgbClr val="505050"/>
                    </a:gs>
                  </a:gsLst>
                  <a:lin ang="5400000" scaled="0"/>
                </a:gradFill>
                <a:latin typeface="Segoe UI"/>
                <a:cs typeface="Segoe UI Semilight" panose="020B0402040204020203" pitchFamily="34" charset="0"/>
              </a:rPr>
              <a:t>Text, Image, Video, Speech</a:t>
            </a:r>
          </a:p>
          <a:p>
            <a:pPr marL="0" indent="0" defTabSz="933020">
              <a:spcBef>
                <a:spcPts val="600"/>
              </a:spcBef>
              <a:spcAft>
                <a:spcPts val="600"/>
              </a:spcAft>
              <a:buNone/>
            </a:pPr>
            <a:r>
              <a:rPr lang="en-US" sz="1633" dirty="0">
                <a:gradFill>
                  <a:gsLst>
                    <a:gs pos="1250">
                      <a:srgbClr val="505050"/>
                    </a:gs>
                    <a:gs pos="100000">
                      <a:srgbClr val="505050"/>
                    </a:gs>
                  </a:gsLst>
                  <a:lin ang="5400000" scaled="0"/>
                </a:gradFill>
                <a:latin typeface="Segoe UI"/>
                <a:cs typeface="Segoe UI Semilight" panose="020B0402040204020203" pitchFamily="34" charset="0"/>
              </a:rPr>
              <a:t>Breadth of offerings helps you find the right API for your app</a:t>
            </a:r>
          </a:p>
        </p:txBody>
      </p:sp>
      <p:sp>
        <p:nvSpPr>
          <p:cNvPr id="33" name="Text Placeholder 14"/>
          <p:cNvSpPr txBox="1">
            <a:spLocks/>
          </p:cNvSpPr>
          <p:nvPr/>
        </p:nvSpPr>
        <p:spPr>
          <a:xfrm>
            <a:off x="8204384" y="4290650"/>
            <a:ext cx="4054618" cy="2269863"/>
          </a:xfrm>
          <a:prstGeom prst="rect">
            <a:avLst/>
          </a:prstGeom>
        </p:spPr>
        <p:txBody>
          <a:bodyPr vert="horz" wrap="square" lIns="146328" tIns="91456" rIns="146328" bIns="91456" rtlCol="0" anchor="t">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33020">
              <a:spcBef>
                <a:spcPts val="600"/>
              </a:spcBef>
              <a:spcAft>
                <a:spcPts val="600"/>
              </a:spcAft>
              <a:buNone/>
            </a:pPr>
            <a:r>
              <a:rPr lang="en-US" sz="1633" dirty="0">
                <a:gradFill>
                  <a:gsLst>
                    <a:gs pos="1250">
                      <a:srgbClr val="505050"/>
                    </a:gs>
                    <a:gs pos="100000">
                      <a:srgbClr val="505050"/>
                    </a:gs>
                  </a:gsLst>
                  <a:lin ang="5400000" scaled="0"/>
                </a:gradFill>
                <a:latin typeface="Segoe UI"/>
                <a:cs typeface="Segoe UI Semilight" panose="020B0402040204020203" pitchFamily="34" charset="0"/>
              </a:rPr>
              <a:t>Built by experts in their field from Microsoft Research, Bing, and Azure Machine Learning</a:t>
            </a:r>
          </a:p>
          <a:p>
            <a:pPr marL="0" indent="0" defTabSz="933020">
              <a:spcBef>
                <a:spcPts val="600"/>
              </a:spcBef>
              <a:spcAft>
                <a:spcPts val="600"/>
              </a:spcAft>
              <a:buNone/>
            </a:pPr>
            <a:r>
              <a:rPr lang="en-US" sz="1633" dirty="0">
                <a:gradFill>
                  <a:gsLst>
                    <a:gs pos="1250">
                      <a:srgbClr val="505050"/>
                    </a:gs>
                    <a:gs pos="100000">
                      <a:srgbClr val="505050"/>
                    </a:gs>
                  </a:gsLst>
                  <a:lin ang="5400000" scaled="0"/>
                </a:gradFill>
                <a:latin typeface="Segoe UI"/>
                <a:cs typeface="Segoe UI Semilight" panose="020B0402040204020203" pitchFamily="34" charset="0"/>
              </a:rPr>
              <a:t>Quality documentation, sample code, and community support</a:t>
            </a:r>
          </a:p>
          <a:p>
            <a:pPr marL="0" indent="0" defTabSz="933020">
              <a:spcBef>
                <a:spcPts val="600"/>
              </a:spcBef>
              <a:spcAft>
                <a:spcPts val="600"/>
              </a:spcAft>
              <a:buNone/>
            </a:pPr>
            <a:endParaRPr lang="en-US" sz="1633" dirty="0">
              <a:gradFill>
                <a:gsLst>
                  <a:gs pos="1250">
                    <a:srgbClr val="505050"/>
                  </a:gs>
                  <a:gs pos="100000">
                    <a:srgbClr val="505050"/>
                  </a:gs>
                </a:gsLst>
                <a:lin ang="5400000" scaled="0"/>
              </a:gradFill>
              <a:latin typeface="Segoe UI"/>
              <a:cs typeface="Segoe UI Semilight" panose="020B0402040204020203" pitchFamily="34" charset="0"/>
            </a:endParaRPr>
          </a:p>
          <a:p>
            <a:pPr marL="0" indent="0" defTabSz="933020">
              <a:spcBef>
                <a:spcPts val="600"/>
              </a:spcBef>
              <a:spcAft>
                <a:spcPts val="600"/>
              </a:spcAft>
              <a:buNone/>
            </a:pPr>
            <a:endParaRPr lang="en-US" sz="1633" dirty="0">
              <a:gradFill>
                <a:gsLst>
                  <a:gs pos="1250">
                    <a:srgbClr val="505050"/>
                  </a:gs>
                  <a:gs pos="100000">
                    <a:srgbClr val="505050"/>
                  </a:gs>
                </a:gsLst>
                <a:lin ang="5400000" scaled="0"/>
              </a:gradFill>
              <a:latin typeface="Segoe UI"/>
              <a:cs typeface="Segoe UI Semilight" panose="020B0402040204020203" pitchFamily="34" charset="0"/>
            </a:endParaRPr>
          </a:p>
        </p:txBody>
      </p:sp>
      <p:grpSp>
        <p:nvGrpSpPr>
          <p:cNvPr id="19" name="Group 18"/>
          <p:cNvGrpSpPr/>
          <p:nvPr/>
        </p:nvGrpSpPr>
        <p:grpSpPr>
          <a:xfrm>
            <a:off x="4839079" y="6423489"/>
            <a:ext cx="2702682" cy="382377"/>
            <a:chOff x="4708300" y="6295658"/>
            <a:chExt cx="2649101" cy="374796"/>
          </a:xfrm>
        </p:grpSpPr>
        <p:pic>
          <p:nvPicPr>
            <p:cNvPr id="7" name="Picture 6"/>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rcRect b="11922"/>
            <a:stretch/>
          </p:blipFill>
          <p:spPr>
            <a:xfrm>
              <a:off x="4708300" y="6354134"/>
              <a:ext cx="1211252" cy="316320"/>
            </a:xfrm>
            <a:prstGeom prst="rect">
              <a:avLst/>
            </a:prstGeom>
          </p:spPr>
        </p:pic>
        <p:pic>
          <p:nvPicPr>
            <p:cNvPr id="9" name="Picture 8"/>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247311" y="6295658"/>
              <a:ext cx="1110090" cy="298614"/>
            </a:xfrm>
            <a:prstGeom prst="rect">
              <a:avLst/>
            </a:prstGeom>
          </p:spPr>
        </p:pic>
      </p:grpSp>
      <p:grpSp>
        <p:nvGrpSpPr>
          <p:cNvPr id="25" name="Group 24"/>
          <p:cNvGrpSpPr/>
          <p:nvPr/>
        </p:nvGrpSpPr>
        <p:grpSpPr>
          <a:xfrm>
            <a:off x="9042042" y="5937818"/>
            <a:ext cx="2165816" cy="385981"/>
            <a:chOff x="8446309" y="5819616"/>
            <a:chExt cx="2122879" cy="378328"/>
          </a:xfrm>
        </p:grpSpPr>
        <p:pic>
          <p:nvPicPr>
            <p:cNvPr id="13" name="Picture 12"/>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8446309" y="5819616"/>
              <a:ext cx="922751" cy="378328"/>
            </a:xfrm>
            <a:prstGeom prst="rect">
              <a:avLst/>
            </a:prstGeom>
            <a:noFill/>
          </p:spPr>
        </p:pic>
        <p:pic>
          <p:nvPicPr>
            <p:cNvPr id="12" name="Picture 11"/>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val="0"/>
                </a:ext>
              </a:extLst>
            </a:blip>
            <a:srcRect t="30800" b="30800"/>
            <a:stretch/>
          </p:blipFill>
          <p:spPr>
            <a:xfrm>
              <a:off x="9503481" y="5823349"/>
              <a:ext cx="1065707" cy="306921"/>
            </a:xfrm>
            <a:prstGeom prst="rect">
              <a:avLst/>
            </a:prstGeom>
          </p:spPr>
        </p:pic>
      </p:grpSp>
      <p:grpSp>
        <p:nvGrpSpPr>
          <p:cNvPr id="55" name="Group 54"/>
          <p:cNvGrpSpPr/>
          <p:nvPr/>
        </p:nvGrpSpPr>
        <p:grpSpPr>
          <a:xfrm>
            <a:off x="8554952" y="6341803"/>
            <a:ext cx="3139994" cy="432294"/>
            <a:chOff x="8157755" y="6215592"/>
            <a:chExt cx="3077744" cy="423724"/>
          </a:xfrm>
        </p:grpSpPr>
        <p:pic>
          <p:nvPicPr>
            <p:cNvPr id="14" name="Picture 13"/>
            <p:cNvPicPr>
              <a:picLocks noChangeAspect="1"/>
            </p:cNvPicPr>
            <p:nvPr/>
          </p:nvPicPr>
          <p:blipFill>
            <a:blip r:embed="rId12" cstate="print">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157755" y="6278870"/>
              <a:ext cx="1441785" cy="360446"/>
            </a:xfrm>
            <a:prstGeom prst="rect">
              <a:avLst/>
            </a:prstGeom>
          </p:spPr>
        </p:pic>
        <p:pic>
          <p:nvPicPr>
            <p:cNvPr id="16" name="Picture 15"/>
            <p:cNvPicPr>
              <a:picLocks noChangeAspect="1"/>
            </p:cNvPicPr>
            <p:nvPr/>
          </p:nvPicPr>
          <p:blipFill>
            <a:blip r:embed="rId14" cstate="print">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771302" y="6215592"/>
              <a:ext cx="1464197" cy="367479"/>
            </a:xfrm>
            <a:prstGeom prst="rect">
              <a:avLst/>
            </a:prstGeom>
          </p:spPr>
        </p:pic>
      </p:grpSp>
      <p:cxnSp>
        <p:nvCxnSpPr>
          <p:cNvPr id="45" name="Straight Connector 44"/>
          <p:cNvCxnSpPr/>
          <p:nvPr/>
        </p:nvCxnSpPr>
        <p:spPr>
          <a:xfrm>
            <a:off x="335323" y="5779422"/>
            <a:ext cx="3841133"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4269853" y="5779422"/>
            <a:ext cx="3841133"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8204383" y="5779422"/>
            <a:ext cx="3841133" cy="0"/>
          </a:xfrm>
          <a:prstGeom prst="line">
            <a:avLst/>
          </a:prstGeom>
          <a:ln w="1905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867314" y="3826605"/>
            <a:ext cx="777154" cy="478525"/>
          </a:xfrm>
          <a:prstGeom prst="rect">
            <a:avLst/>
          </a:prstGeom>
          <a:noFill/>
        </p:spPr>
        <p:txBody>
          <a:bodyPr wrap="none" rtlCol="0">
            <a:spAutoFit/>
          </a:bodyPr>
          <a:lstStyle/>
          <a:p>
            <a:pPr algn="ctr" defTabSz="932875"/>
            <a:r>
              <a:rPr lang="en-US" sz="2449" kern="0" dirty="0">
                <a:gradFill>
                  <a:gsLst>
                    <a:gs pos="2917">
                      <a:srgbClr val="505050"/>
                    </a:gs>
                    <a:gs pos="30000">
                      <a:srgbClr val="505050"/>
                    </a:gs>
                  </a:gsLst>
                  <a:lin ang="5400000" scaled="0"/>
                </a:gradFill>
                <a:latin typeface="Segoe UI Light"/>
                <a:cs typeface="Segoe UI Semilight" panose="020B0402040204020203" pitchFamily="34" charset="0"/>
              </a:rPr>
              <a:t>Easy</a:t>
            </a:r>
          </a:p>
        </p:txBody>
      </p:sp>
      <p:sp>
        <p:nvSpPr>
          <p:cNvPr id="26" name="TextBox 25"/>
          <p:cNvSpPr txBox="1"/>
          <p:nvPr/>
        </p:nvSpPr>
        <p:spPr>
          <a:xfrm>
            <a:off x="5604773" y="3844617"/>
            <a:ext cx="1171291" cy="478525"/>
          </a:xfrm>
          <a:prstGeom prst="rect">
            <a:avLst/>
          </a:prstGeom>
          <a:noFill/>
        </p:spPr>
        <p:txBody>
          <a:bodyPr wrap="none" rtlCol="0">
            <a:spAutoFit/>
          </a:bodyPr>
          <a:lstStyle/>
          <a:p>
            <a:pPr algn="ctr" defTabSz="932875"/>
            <a:r>
              <a:rPr lang="en-US" sz="2449" kern="0" dirty="0">
                <a:gradFill>
                  <a:gsLst>
                    <a:gs pos="2917">
                      <a:srgbClr val="505050"/>
                    </a:gs>
                    <a:gs pos="30000">
                      <a:srgbClr val="505050"/>
                    </a:gs>
                  </a:gsLst>
                  <a:lin ang="5400000" scaled="0"/>
                </a:gradFill>
                <a:latin typeface="Segoe UI Light"/>
                <a:cs typeface="Segoe UI Semilight" panose="020B0402040204020203" pitchFamily="34" charset="0"/>
              </a:rPr>
              <a:t>Flexible</a:t>
            </a:r>
          </a:p>
        </p:txBody>
      </p:sp>
      <p:sp>
        <p:nvSpPr>
          <p:cNvPr id="27" name="TextBox 26"/>
          <p:cNvSpPr txBox="1"/>
          <p:nvPr/>
        </p:nvSpPr>
        <p:spPr>
          <a:xfrm>
            <a:off x="9587473" y="3837691"/>
            <a:ext cx="1074954" cy="478789"/>
          </a:xfrm>
          <a:prstGeom prst="rect">
            <a:avLst/>
          </a:prstGeom>
          <a:noFill/>
        </p:spPr>
        <p:txBody>
          <a:bodyPr wrap="none" rtlCol="0">
            <a:spAutoFit/>
          </a:bodyPr>
          <a:lstStyle/>
          <a:p>
            <a:pPr algn="ctr" defTabSz="932875"/>
            <a:r>
              <a:rPr lang="en-US" sz="2449" kern="0" dirty="0">
                <a:gradFill>
                  <a:gsLst>
                    <a:gs pos="2917">
                      <a:srgbClr val="505050"/>
                    </a:gs>
                    <a:gs pos="30000">
                      <a:srgbClr val="505050"/>
                    </a:gs>
                  </a:gsLst>
                  <a:lin ang="5400000" scaled="0"/>
                </a:gradFill>
                <a:latin typeface="Segoe UI Light"/>
                <a:cs typeface="Segoe UI Semilight" panose="020B0402040204020203" pitchFamily="34" charset="0"/>
              </a:rPr>
              <a:t>Tested</a:t>
            </a:r>
          </a:p>
        </p:txBody>
      </p:sp>
      <p:sp>
        <p:nvSpPr>
          <p:cNvPr id="2" name="Title 1"/>
          <p:cNvSpPr>
            <a:spLocks noGrp="1"/>
          </p:cNvSpPr>
          <p:nvPr>
            <p:ph type="title"/>
          </p:nvPr>
        </p:nvSpPr>
        <p:spPr/>
        <p:txBody>
          <a:bodyPr/>
          <a:lstStyle/>
          <a:p>
            <a:r>
              <a:rPr lang="en-US" sz="4898" dirty="0">
                <a:gradFill>
                  <a:gsLst>
                    <a:gs pos="1250">
                      <a:schemeClr val="bg1"/>
                    </a:gs>
                    <a:gs pos="100000">
                      <a:schemeClr val="bg1"/>
                    </a:gs>
                  </a:gsLst>
                  <a:lin ang="5400000" scaled="0"/>
                </a:gradFill>
              </a:rPr>
              <a:t>Why Microsoft </a:t>
            </a:r>
            <a:br>
              <a:rPr lang="en-US" sz="4898" dirty="0">
                <a:gradFill>
                  <a:gsLst>
                    <a:gs pos="1250">
                      <a:schemeClr val="bg1"/>
                    </a:gs>
                    <a:gs pos="100000">
                      <a:schemeClr val="bg1"/>
                    </a:gs>
                  </a:gsLst>
                  <a:lin ang="5400000" scaled="0"/>
                </a:gradFill>
              </a:rPr>
            </a:br>
            <a:r>
              <a:rPr lang="en-US" sz="4898" dirty="0">
                <a:gradFill>
                  <a:gsLst>
                    <a:gs pos="1250">
                      <a:schemeClr val="bg1"/>
                    </a:gs>
                    <a:gs pos="100000">
                      <a:schemeClr val="bg1"/>
                    </a:gs>
                  </a:gsLst>
                  <a:lin ang="5400000" scaled="0"/>
                </a:gradFill>
              </a:rPr>
              <a:t>Cognitive Services ?</a:t>
            </a:r>
          </a:p>
        </p:txBody>
      </p:sp>
      <p:grpSp>
        <p:nvGrpSpPr>
          <p:cNvPr id="20" name="Group 19"/>
          <p:cNvGrpSpPr/>
          <p:nvPr/>
        </p:nvGrpSpPr>
        <p:grpSpPr>
          <a:xfrm>
            <a:off x="5224701" y="5989857"/>
            <a:ext cx="1931435" cy="402391"/>
            <a:chOff x="4718671" y="5870624"/>
            <a:chExt cx="1893144" cy="394414"/>
          </a:xfrm>
        </p:grpSpPr>
        <p:sp>
          <p:nvSpPr>
            <p:cNvPr id="44" name="Freeform 11"/>
            <p:cNvSpPr>
              <a:spLocks noEditPoints="1"/>
            </p:cNvSpPr>
            <p:nvPr/>
          </p:nvSpPr>
          <p:spPr bwMode="black">
            <a:xfrm>
              <a:off x="5488487" y="5870624"/>
              <a:ext cx="320356" cy="394414"/>
            </a:xfrm>
            <a:custGeom>
              <a:avLst/>
              <a:gdLst>
                <a:gd name="T0" fmla="*/ 574 w 618"/>
                <a:gd name="T1" fmla="*/ 227 h 723"/>
                <a:gd name="T2" fmla="*/ 530 w 618"/>
                <a:gd name="T3" fmla="*/ 272 h 723"/>
                <a:gd name="T4" fmla="*/ 530 w 618"/>
                <a:gd name="T5" fmla="*/ 446 h 723"/>
                <a:gd name="T6" fmla="*/ 574 w 618"/>
                <a:gd name="T7" fmla="*/ 491 h 723"/>
                <a:gd name="T8" fmla="*/ 618 w 618"/>
                <a:gd name="T9" fmla="*/ 446 h 723"/>
                <a:gd name="T10" fmla="*/ 618 w 618"/>
                <a:gd name="T11" fmla="*/ 272 h 723"/>
                <a:gd name="T12" fmla="*/ 574 w 618"/>
                <a:gd name="T13" fmla="*/ 227 h 723"/>
                <a:gd name="T14" fmla="*/ 44 w 618"/>
                <a:gd name="T15" fmla="*/ 227 h 723"/>
                <a:gd name="T16" fmla="*/ 0 w 618"/>
                <a:gd name="T17" fmla="*/ 272 h 723"/>
                <a:gd name="T18" fmla="*/ 0 w 618"/>
                <a:gd name="T19" fmla="*/ 446 h 723"/>
                <a:gd name="T20" fmla="*/ 44 w 618"/>
                <a:gd name="T21" fmla="*/ 491 h 723"/>
                <a:gd name="T22" fmla="*/ 88 w 618"/>
                <a:gd name="T23" fmla="*/ 446 h 723"/>
                <a:gd name="T24" fmla="*/ 88 w 618"/>
                <a:gd name="T25" fmla="*/ 272 h 723"/>
                <a:gd name="T26" fmla="*/ 44 w 618"/>
                <a:gd name="T27" fmla="*/ 227 h 723"/>
                <a:gd name="T28" fmla="*/ 505 w 618"/>
                <a:gd name="T29" fmla="*/ 228 h 723"/>
                <a:gd name="T30" fmla="*/ 505 w 618"/>
                <a:gd name="T31" fmla="*/ 547 h 723"/>
                <a:gd name="T32" fmla="*/ 471 w 618"/>
                <a:gd name="T33" fmla="*/ 581 h 723"/>
                <a:gd name="T34" fmla="*/ 432 w 618"/>
                <a:gd name="T35" fmla="*/ 581 h 723"/>
                <a:gd name="T36" fmla="*/ 432 w 618"/>
                <a:gd name="T37" fmla="*/ 678 h 723"/>
                <a:gd name="T38" fmla="*/ 388 w 618"/>
                <a:gd name="T39" fmla="*/ 723 h 723"/>
                <a:gd name="T40" fmla="*/ 344 w 618"/>
                <a:gd name="T41" fmla="*/ 678 h 723"/>
                <a:gd name="T42" fmla="*/ 344 w 618"/>
                <a:gd name="T43" fmla="*/ 581 h 723"/>
                <a:gd name="T44" fmla="*/ 276 w 618"/>
                <a:gd name="T45" fmla="*/ 581 h 723"/>
                <a:gd name="T46" fmla="*/ 276 w 618"/>
                <a:gd name="T47" fmla="*/ 678 h 723"/>
                <a:gd name="T48" fmla="*/ 232 w 618"/>
                <a:gd name="T49" fmla="*/ 723 h 723"/>
                <a:gd name="T50" fmla="*/ 188 w 618"/>
                <a:gd name="T51" fmla="*/ 678 h 723"/>
                <a:gd name="T52" fmla="*/ 188 w 618"/>
                <a:gd name="T53" fmla="*/ 581 h 723"/>
                <a:gd name="T54" fmla="*/ 149 w 618"/>
                <a:gd name="T55" fmla="*/ 581 h 723"/>
                <a:gd name="T56" fmla="*/ 115 w 618"/>
                <a:gd name="T57" fmla="*/ 547 h 723"/>
                <a:gd name="T58" fmla="*/ 115 w 618"/>
                <a:gd name="T59" fmla="*/ 228 h 723"/>
                <a:gd name="T60" fmla="*/ 505 w 618"/>
                <a:gd name="T61" fmla="*/ 228 h 723"/>
                <a:gd name="T62" fmla="*/ 402 w 618"/>
                <a:gd name="T63" fmla="*/ 63 h 723"/>
                <a:gd name="T64" fmla="*/ 438 w 618"/>
                <a:gd name="T65" fmla="*/ 11 h 723"/>
                <a:gd name="T66" fmla="*/ 437 w 618"/>
                <a:gd name="T67" fmla="*/ 2 h 723"/>
                <a:gd name="T68" fmla="*/ 428 w 618"/>
                <a:gd name="T69" fmla="*/ 4 h 723"/>
                <a:gd name="T70" fmla="*/ 390 w 618"/>
                <a:gd name="T71" fmla="*/ 59 h 723"/>
                <a:gd name="T72" fmla="*/ 309 w 618"/>
                <a:gd name="T73" fmla="*/ 43 h 723"/>
                <a:gd name="T74" fmla="*/ 228 w 618"/>
                <a:gd name="T75" fmla="*/ 59 h 723"/>
                <a:gd name="T76" fmla="*/ 190 w 618"/>
                <a:gd name="T77" fmla="*/ 4 h 723"/>
                <a:gd name="T78" fmla="*/ 181 w 618"/>
                <a:gd name="T79" fmla="*/ 2 h 723"/>
                <a:gd name="T80" fmla="*/ 180 w 618"/>
                <a:gd name="T81" fmla="*/ 11 h 723"/>
                <a:gd name="T82" fmla="*/ 216 w 618"/>
                <a:gd name="T83" fmla="*/ 63 h 723"/>
                <a:gd name="T84" fmla="*/ 114 w 618"/>
                <a:gd name="T85" fmla="*/ 200 h 723"/>
                <a:gd name="T86" fmla="*/ 504 w 618"/>
                <a:gd name="T87" fmla="*/ 200 h 723"/>
                <a:gd name="T88" fmla="*/ 402 w 618"/>
                <a:gd name="T89" fmla="*/ 63 h 723"/>
                <a:gd name="T90" fmla="*/ 227 w 618"/>
                <a:gd name="T91" fmla="*/ 146 h 723"/>
                <a:gd name="T92" fmla="*/ 205 w 618"/>
                <a:gd name="T93" fmla="*/ 124 h 723"/>
                <a:gd name="T94" fmla="*/ 227 w 618"/>
                <a:gd name="T95" fmla="*/ 103 h 723"/>
                <a:gd name="T96" fmla="*/ 248 w 618"/>
                <a:gd name="T97" fmla="*/ 124 h 723"/>
                <a:gd name="T98" fmla="*/ 227 w 618"/>
                <a:gd name="T99" fmla="*/ 146 h 723"/>
                <a:gd name="T100" fmla="*/ 394 w 618"/>
                <a:gd name="T101" fmla="*/ 146 h 723"/>
                <a:gd name="T102" fmla="*/ 373 w 618"/>
                <a:gd name="T103" fmla="*/ 124 h 723"/>
                <a:gd name="T104" fmla="*/ 394 w 618"/>
                <a:gd name="T105" fmla="*/ 103 h 723"/>
                <a:gd name="T106" fmla="*/ 416 w 618"/>
                <a:gd name="T107" fmla="*/ 124 h 723"/>
                <a:gd name="T108" fmla="*/ 394 w 618"/>
                <a:gd name="T109" fmla="*/ 146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8" h="723">
                  <a:moveTo>
                    <a:pt x="574" y="227"/>
                  </a:moveTo>
                  <a:cubicBezTo>
                    <a:pt x="550" y="227"/>
                    <a:pt x="530" y="247"/>
                    <a:pt x="530" y="272"/>
                  </a:cubicBezTo>
                  <a:cubicBezTo>
                    <a:pt x="530" y="446"/>
                    <a:pt x="530" y="446"/>
                    <a:pt x="530" y="446"/>
                  </a:cubicBezTo>
                  <a:cubicBezTo>
                    <a:pt x="530" y="471"/>
                    <a:pt x="550" y="491"/>
                    <a:pt x="574" y="491"/>
                  </a:cubicBezTo>
                  <a:cubicBezTo>
                    <a:pt x="598" y="491"/>
                    <a:pt x="618" y="471"/>
                    <a:pt x="618" y="446"/>
                  </a:cubicBezTo>
                  <a:cubicBezTo>
                    <a:pt x="618" y="272"/>
                    <a:pt x="618" y="272"/>
                    <a:pt x="618" y="272"/>
                  </a:cubicBezTo>
                  <a:cubicBezTo>
                    <a:pt x="618" y="247"/>
                    <a:pt x="598" y="227"/>
                    <a:pt x="574" y="227"/>
                  </a:cubicBezTo>
                  <a:close/>
                  <a:moveTo>
                    <a:pt x="44" y="227"/>
                  </a:moveTo>
                  <a:cubicBezTo>
                    <a:pt x="20" y="227"/>
                    <a:pt x="0" y="247"/>
                    <a:pt x="0" y="272"/>
                  </a:cubicBezTo>
                  <a:cubicBezTo>
                    <a:pt x="0" y="446"/>
                    <a:pt x="0" y="446"/>
                    <a:pt x="0" y="446"/>
                  </a:cubicBezTo>
                  <a:cubicBezTo>
                    <a:pt x="0" y="471"/>
                    <a:pt x="20" y="491"/>
                    <a:pt x="44" y="491"/>
                  </a:cubicBezTo>
                  <a:cubicBezTo>
                    <a:pt x="68" y="491"/>
                    <a:pt x="88" y="471"/>
                    <a:pt x="88" y="446"/>
                  </a:cubicBezTo>
                  <a:cubicBezTo>
                    <a:pt x="88" y="272"/>
                    <a:pt x="88" y="272"/>
                    <a:pt x="88" y="272"/>
                  </a:cubicBezTo>
                  <a:cubicBezTo>
                    <a:pt x="88" y="247"/>
                    <a:pt x="68" y="227"/>
                    <a:pt x="44" y="227"/>
                  </a:cubicBezTo>
                  <a:close/>
                  <a:moveTo>
                    <a:pt x="505" y="228"/>
                  </a:moveTo>
                  <a:cubicBezTo>
                    <a:pt x="505" y="547"/>
                    <a:pt x="505" y="547"/>
                    <a:pt x="505" y="547"/>
                  </a:cubicBezTo>
                  <a:cubicBezTo>
                    <a:pt x="505" y="566"/>
                    <a:pt x="490" y="581"/>
                    <a:pt x="471" y="581"/>
                  </a:cubicBezTo>
                  <a:cubicBezTo>
                    <a:pt x="432" y="581"/>
                    <a:pt x="432" y="581"/>
                    <a:pt x="432" y="581"/>
                  </a:cubicBezTo>
                  <a:cubicBezTo>
                    <a:pt x="432" y="678"/>
                    <a:pt x="432" y="678"/>
                    <a:pt x="432" y="678"/>
                  </a:cubicBezTo>
                  <a:cubicBezTo>
                    <a:pt x="432" y="703"/>
                    <a:pt x="412" y="723"/>
                    <a:pt x="388" y="723"/>
                  </a:cubicBezTo>
                  <a:cubicBezTo>
                    <a:pt x="364" y="723"/>
                    <a:pt x="344" y="703"/>
                    <a:pt x="344" y="678"/>
                  </a:cubicBezTo>
                  <a:cubicBezTo>
                    <a:pt x="344" y="581"/>
                    <a:pt x="344" y="581"/>
                    <a:pt x="344" y="581"/>
                  </a:cubicBezTo>
                  <a:cubicBezTo>
                    <a:pt x="276" y="581"/>
                    <a:pt x="276" y="581"/>
                    <a:pt x="276" y="581"/>
                  </a:cubicBezTo>
                  <a:cubicBezTo>
                    <a:pt x="276" y="678"/>
                    <a:pt x="276" y="678"/>
                    <a:pt x="276" y="678"/>
                  </a:cubicBezTo>
                  <a:cubicBezTo>
                    <a:pt x="276" y="703"/>
                    <a:pt x="256" y="723"/>
                    <a:pt x="232" y="723"/>
                  </a:cubicBezTo>
                  <a:cubicBezTo>
                    <a:pt x="208" y="723"/>
                    <a:pt x="188" y="703"/>
                    <a:pt x="188" y="678"/>
                  </a:cubicBezTo>
                  <a:cubicBezTo>
                    <a:pt x="188" y="581"/>
                    <a:pt x="188" y="581"/>
                    <a:pt x="188" y="581"/>
                  </a:cubicBezTo>
                  <a:cubicBezTo>
                    <a:pt x="149" y="581"/>
                    <a:pt x="149" y="581"/>
                    <a:pt x="149" y="581"/>
                  </a:cubicBezTo>
                  <a:cubicBezTo>
                    <a:pt x="130" y="581"/>
                    <a:pt x="115" y="566"/>
                    <a:pt x="115" y="547"/>
                  </a:cubicBezTo>
                  <a:cubicBezTo>
                    <a:pt x="115" y="228"/>
                    <a:pt x="115" y="228"/>
                    <a:pt x="115" y="228"/>
                  </a:cubicBezTo>
                  <a:lnTo>
                    <a:pt x="505" y="228"/>
                  </a:lnTo>
                  <a:close/>
                  <a:moveTo>
                    <a:pt x="402" y="63"/>
                  </a:moveTo>
                  <a:cubicBezTo>
                    <a:pt x="438" y="11"/>
                    <a:pt x="438" y="11"/>
                    <a:pt x="438" y="11"/>
                  </a:cubicBezTo>
                  <a:cubicBezTo>
                    <a:pt x="440" y="8"/>
                    <a:pt x="439" y="4"/>
                    <a:pt x="437" y="2"/>
                  </a:cubicBezTo>
                  <a:cubicBezTo>
                    <a:pt x="434" y="0"/>
                    <a:pt x="430" y="1"/>
                    <a:pt x="428" y="4"/>
                  </a:cubicBezTo>
                  <a:cubicBezTo>
                    <a:pt x="390" y="59"/>
                    <a:pt x="390" y="59"/>
                    <a:pt x="390" y="59"/>
                  </a:cubicBezTo>
                  <a:cubicBezTo>
                    <a:pt x="365" y="49"/>
                    <a:pt x="338" y="43"/>
                    <a:pt x="309" y="43"/>
                  </a:cubicBezTo>
                  <a:cubicBezTo>
                    <a:pt x="280" y="43"/>
                    <a:pt x="253" y="49"/>
                    <a:pt x="228" y="59"/>
                  </a:cubicBezTo>
                  <a:cubicBezTo>
                    <a:pt x="190" y="4"/>
                    <a:pt x="190" y="4"/>
                    <a:pt x="190" y="4"/>
                  </a:cubicBezTo>
                  <a:cubicBezTo>
                    <a:pt x="188" y="1"/>
                    <a:pt x="184" y="0"/>
                    <a:pt x="181" y="2"/>
                  </a:cubicBezTo>
                  <a:cubicBezTo>
                    <a:pt x="179" y="4"/>
                    <a:pt x="178" y="8"/>
                    <a:pt x="180" y="11"/>
                  </a:cubicBezTo>
                  <a:cubicBezTo>
                    <a:pt x="216" y="63"/>
                    <a:pt x="216" y="63"/>
                    <a:pt x="216" y="63"/>
                  </a:cubicBezTo>
                  <a:cubicBezTo>
                    <a:pt x="159" y="90"/>
                    <a:pt x="119" y="141"/>
                    <a:pt x="114" y="200"/>
                  </a:cubicBezTo>
                  <a:cubicBezTo>
                    <a:pt x="504" y="200"/>
                    <a:pt x="504" y="200"/>
                    <a:pt x="504" y="200"/>
                  </a:cubicBezTo>
                  <a:cubicBezTo>
                    <a:pt x="499" y="141"/>
                    <a:pt x="459" y="90"/>
                    <a:pt x="402" y="63"/>
                  </a:cubicBezTo>
                  <a:close/>
                  <a:moveTo>
                    <a:pt x="227" y="146"/>
                  </a:moveTo>
                  <a:cubicBezTo>
                    <a:pt x="215" y="146"/>
                    <a:pt x="205" y="136"/>
                    <a:pt x="205" y="124"/>
                  </a:cubicBezTo>
                  <a:cubicBezTo>
                    <a:pt x="205" y="113"/>
                    <a:pt x="215" y="103"/>
                    <a:pt x="227" y="103"/>
                  </a:cubicBezTo>
                  <a:cubicBezTo>
                    <a:pt x="239" y="103"/>
                    <a:pt x="248" y="113"/>
                    <a:pt x="248" y="124"/>
                  </a:cubicBezTo>
                  <a:cubicBezTo>
                    <a:pt x="248" y="136"/>
                    <a:pt x="239" y="146"/>
                    <a:pt x="227" y="146"/>
                  </a:cubicBezTo>
                  <a:close/>
                  <a:moveTo>
                    <a:pt x="394" y="146"/>
                  </a:moveTo>
                  <a:cubicBezTo>
                    <a:pt x="382" y="146"/>
                    <a:pt x="373" y="136"/>
                    <a:pt x="373" y="124"/>
                  </a:cubicBezTo>
                  <a:cubicBezTo>
                    <a:pt x="373" y="113"/>
                    <a:pt x="382" y="103"/>
                    <a:pt x="394" y="103"/>
                  </a:cubicBezTo>
                  <a:cubicBezTo>
                    <a:pt x="406" y="103"/>
                    <a:pt x="416" y="113"/>
                    <a:pt x="416" y="124"/>
                  </a:cubicBezTo>
                  <a:cubicBezTo>
                    <a:pt x="416" y="136"/>
                    <a:pt x="406" y="146"/>
                    <a:pt x="394" y="146"/>
                  </a:cubicBezTo>
                  <a:close/>
                </a:path>
              </a:pathLst>
            </a:custGeom>
            <a:solidFill>
              <a:srgbClr val="000000"/>
            </a:solidFill>
            <a:ln>
              <a:noFill/>
            </a:ln>
          </p:spPr>
          <p:txBody>
            <a:bodyPr vert="horz" wrap="square" lIns="93289" tIns="46644" rIns="93289" bIns="46644" numCol="1" anchor="t" anchorCtr="0" compatLnSpc="1">
              <a:prstTxWarp prst="textNoShape">
                <a:avLst/>
              </a:prstTxWarp>
            </a:bodyPr>
            <a:lstStyle/>
            <a:p>
              <a:pPr defTabSz="932875"/>
              <a:endParaRPr lang="en-US" sz="1837" kern="0">
                <a:solidFill>
                  <a:srgbClr val="505050"/>
                </a:solidFill>
              </a:endParaRPr>
            </a:p>
          </p:txBody>
        </p:sp>
        <p:sp>
          <p:nvSpPr>
            <p:cNvPr id="48" name="Freeform 47"/>
            <p:cNvSpPr>
              <a:spLocks noChangeAspect="1" noEditPoints="1"/>
            </p:cNvSpPr>
            <p:nvPr/>
          </p:nvSpPr>
          <p:spPr bwMode="black">
            <a:xfrm>
              <a:off x="4718671" y="5918276"/>
              <a:ext cx="300330" cy="299110"/>
            </a:xfrm>
            <a:custGeom>
              <a:avLst/>
              <a:gdLst>
                <a:gd name="T0" fmla="*/ 112 w 246"/>
                <a:gd name="T1" fmla="*/ 19 h 245"/>
                <a:gd name="T2" fmla="*/ 246 w 246"/>
                <a:gd name="T3" fmla="*/ 0 h 245"/>
                <a:gd name="T4" fmla="*/ 246 w 246"/>
                <a:gd name="T5" fmla="*/ 116 h 245"/>
                <a:gd name="T6" fmla="*/ 112 w 246"/>
                <a:gd name="T7" fmla="*/ 116 h 245"/>
                <a:gd name="T8" fmla="*/ 112 w 246"/>
                <a:gd name="T9" fmla="*/ 19 h 245"/>
                <a:gd name="T10" fmla="*/ 102 w 246"/>
                <a:gd name="T11" fmla="*/ 116 h 245"/>
                <a:gd name="T12" fmla="*/ 102 w 246"/>
                <a:gd name="T13" fmla="*/ 19 h 245"/>
                <a:gd name="T14" fmla="*/ 0 w 246"/>
                <a:gd name="T15" fmla="*/ 34 h 245"/>
                <a:gd name="T16" fmla="*/ 0 w 246"/>
                <a:gd name="T17" fmla="*/ 116 h 245"/>
                <a:gd name="T18" fmla="*/ 102 w 246"/>
                <a:gd name="T19" fmla="*/ 116 h 245"/>
                <a:gd name="T20" fmla="*/ 102 w 246"/>
                <a:gd name="T21" fmla="*/ 126 h 245"/>
                <a:gd name="T22" fmla="*/ 0 w 246"/>
                <a:gd name="T23" fmla="*/ 126 h 245"/>
                <a:gd name="T24" fmla="*/ 0 w 246"/>
                <a:gd name="T25" fmla="*/ 211 h 245"/>
                <a:gd name="T26" fmla="*/ 102 w 246"/>
                <a:gd name="T27" fmla="*/ 226 h 245"/>
                <a:gd name="T28" fmla="*/ 102 w 246"/>
                <a:gd name="T29" fmla="*/ 126 h 245"/>
                <a:gd name="T30" fmla="*/ 112 w 246"/>
                <a:gd name="T31" fmla="*/ 126 h 245"/>
                <a:gd name="T32" fmla="*/ 112 w 246"/>
                <a:gd name="T33" fmla="*/ 226 h 245"/>
                <a:gd name="T34" fmla="*/ 246 w 246"/>
                <a:gd name="T35" fmla="*/ 245 h 245"/>
                <a:gd name="T36" fmla="*/ 246 w 246"/>
                <a:gd name="T37" fmla="*/ 126 h 245"/>
                <a:gd name="T38" fmla="*/ 112 w 246"/>
                <a:gd name="T39" fmla="*/ 126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6" h="245">
                  <a:moveTo>
                    <a:pt x="112" y="19"/>
                  </a:moveTo>
                  <a:lnTo>
                    <a:pt x="246" y="0"/>
                  </a:lnTo>
                  <a:lnTo>
                    <a:pt x="246" y="116"/>
                  </a:lnTo>
                  <a:lnTo>
                    <a:pt x="112" y="116"/>
                  </a:lnTo>
                  <a:lnTo>
                    <a:pt x="112" y="19"/>
                  </a:lnTo>
                  <a:close/>
                  <a:moveTo>
                    <a:pt x="102" y="116"/>
                  </a:moveTo>
                  <a:lnTo>
                    <a:pt x="102" y="19"/>
                  </a:lnTo>
                  <a:lnTo>
                    <a:pt x="0" y="34"/>
                  </a:lnTo>
                  <a:lnTo>
                    <a:pt x="0" y="116"/>
                  </a:lnTo>
                  <a:lnTo>
                    <a:pt x="102" y="116"/>
                  </a:lnTo>
                  <a:close/>
                  <a:moveTo>
                    <a:pt x="102" y="126"/>
                  </a:moveTo>
                  <a:lnTo>
                    <a:pt x="0" y="126"/>
                  </a:lnTo>
                  <a:lnTo>
                    <a:pt x="0" y="211"/>
                  </a:lnTo>
                  <a:lnTo>
                    <a:pt x="102" y="226"/>
                  </a:lnTo>
                  <a:lnTo>
                    <a:pt x="102" y="126"/>
                  </a:lnTo>
                  <a:close/>
                  <a:moveTo>
                    <a:pt x="112" y="126"/>
                  </a:moveTo>
                  <a:lnTo>
                    <a:pt x="112" y="226"/>
                  </a:lnTo>
                  <a:lnTo>
                    <a:pt x="246" y="245"/>
                  </a:lnTo>
                  <a:lnTo>
                    <a:pt x="246" y="126"/>
                  </a:lnTo>
                  <a:lnTo>
                    <a:pt x="112" y="126"/>
                  </a:lnTo>
                  <a:close/>
                </a:path>
              </a:pathLst>
            </a:custGeom>
            <a:solidFill>
              <a:srgbClr val="000000"/>
            </a:solidFill>
            <a:ln>
              <a:noFill/>
            </a:ln>
            <a:extLst/>
          </p:spPr>
          <p:txBody>
            <a:bodyPr vert="horz" wrap="square" lIns="93289" tIns="46644" rIns="93289" bIns="46644" numCol="1" anchor="t" anchorCtr="0" compatLnSpc="1">
              <a:prstTxWarp prst="textNoShape">
                <a:avLst/>
              </a:prstTxWarp>
            </a:bodyPr>
            <a:lstStyle/>
            <a:p>
              <a:pPr defTabSz="932875"/>
              <a:endParaRPr lang="en-US" sz="1837" kern="0" dirty="0">
                <a:solidFill>
                  <a:srgbClr val="505050"/>
                </a:solidFill>
              </a:endParaRPr>
            </a:p>
          </p:txBody>
        </p:sp>
        <p:grpSp>
          <p:nvGrpSpPr>
            <p:cNvPr id="49" name="Group 48"/>
            <p:cNvGrpSpPr>
              <a:grpSpLocks noChangeAspect="1"/>
            </p:cNvGrpSpPr>
            <p:nvPr/>
          </p:nvGrpSpPr>
          <p:grpSpPr bwMode="black">
            <a:xfrm>
              <a:off x="6278329" y="5873298"/>
              <a:ext cx="333486" cy="389066"/>
              <a:chOff x="396875" y="1300163"/>
              <a:chExt cx="1162051" cy="1355725"/>
            </a:xfrm>
          </p:grpSpPr>
          <p:sp>
            <p:nvSpPr>
              <p:cNvPr id="50" name="Freeform 49"/>
              <p:cNvSpPr>
                <a:spLocks/>
              </p:cNvSpPr>
              <p:nvPr/>
            </p:nvSpPr>
            <p:spPr bwMode="black">
              <a:xfrm>
                <a:off x="396875" y="1616075"/>
                <a:ext cx="1162051" cy="1039813"/>
              </a:xfrm>
              <a:custGeom>
                <a:avLst/>
                <a:gdLst>
                  <a:gd name="T0" fmla="*/ 455 w 539"/>
                  <a:gd name="T1" fmla="*/ 186 h 482"/>
                  <a:gd name="T2" fmla="*/ 522 w 539"/>
                  <a:gd name="T3" fmla="*/ 67 h 482"/>
                  <a:gd name="T4" fmla="*/ 408 w 539"/>
                  <a:gd name="T5" fmla="*/ 5 h 482"/>
                  <a:gd name="T6" fmla="*/ 288 w 539"/>
                  <a:gd name="T7" fmla="*/ 34 h 482"/>
                  <a:gd name="T8" fmla="*/ 184 w 539"/>
                  <a:gd name="T9" fmla="*/ 7 h 482"/>
                  <a:gd name="T10" fmla="*/ 55 w 539"/>
                  <a:gd name="T11" fmla="*/ 86 h 482"/>
                  <a:gd name="T12" fmla="*/ 95 w 539"/>
                  <a:gd name="T13" fmla="*/ 401 h 482"/>
                  <a:gd name="T14" fmla="*/ 194 w 539"/>
                  <a:gd name="T15" fmla="*/ 480 h 482"/>
                  <a:gd name="T16" fmla="*/ 296 w 539"/>
                  <a:gd name="T17" fmla="*/ 455 h 482"/>
                  <a:gd name="T18" fmla="*/ 400 w 539"/>
                  <a:gd name="T19" fmla="*/ 479 h 482"/>
                  <a:gd name="T20" fmla="*/ 496 w 539"/>
                  <a:gd name="T21" fmla="*/ 402 h 482"/>
                  <a:gd name="T22" fmla="*/ 539 w 539"/>
                  <a:gd name="T23" fmla="*/ 313 h 482"/>
                  <a:gd name="T24" fmla="*/ 455 w 539"/>
                  <a:gd name="T25" fmla="*/ 186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9" h="482">
                    <a:moveTo>
                      <a:pt x="455" y="186"/>
                    </a:moveTo>
                    <a:cubicBezTo>
                      <a:pt x="454" y="107"/>
                      <a:pt x="519" y="69"/>
                      <a:pt x="522" y="67"/>
                    </a:cubicBezTo>
                    <a:cubicBezTo>
                      <a:pt x="485" y="13"/>
                      <a:pt x="428" y="6"/>
                      <a:pt x="408" y="5"/>
                    </a:cubicBezTo>
                    <a:cubicBezTo>
                      <a:pt x="359" y="0"/>
                      <a:pt x="312" y="34"/>
                      <a:pt x="288" y="34"/>
                    </a:cubicBezTo>
                    <a:cubicBezTo>
                      <a:pt x="263" y="34"/>
                      <a:pt x="225" y="6"/>
                      <a:pt x="184" y="7"/>
                    </a:cubicBezTo>
                    <a:cubicBezTo>
                      <a:pt x="131" y="8"/>
                      <a:pt x="82" y="38"/>
                      <a:pt x="55" y="86"/>
                    </a:cubicBezTo>
                    <a:cubicBezTo>
                      <a:pt x="0" y="182"/>
                      <a:pt x="41" y="323"/>
                      <a:pt x="95" y="401"/>
                    </a:cubicBezTo>
                    <a:cubicBezTo>
                      <a:pt x="121" y="439"/>
                      <a:pt x="153" y="482"/>
                      <a:pt x="194" y="480"/>
                    </a:cubicBezTo>
                    <a:cubicBezTo>
                      <a:pt x="234" y="479"/>
                      <a:pt x="248" y="455"/>
                      <a:pt x="296" y="455"/>
                    </a:cubicBezTo>
                    <a:cubicBezTo>
                      <a:pt x="344" y="454"/>
                      <a:pt x="358" y="480"/>
                      <a:pt x="400" y="479"/>
                    </a:cubicBezTo>
                    <a:cubicBezTo>
                      <a:pt x="443" y="478"/>
                      <a:pt x="470" y="440"/>
                      <a:pt x="496" y="402"/>
                    </a:cubicBezTo>
                    <a:cubicBezTo>
                      <a:pt x="526" y="358"/>
                      <a:pt x="538" y="315"/>
                      <a:pt x="539" y="313"/>
                    </a:cubicBezTo>
                    <a:cubicBezTo>
                      <a:pt x="538" y="313"/>
                      <a:pt x="456" y="281"/>
                      <a:pt x="455" y="186"/>
                    </a:cubicBezTo>
                  </a:path>
                </a:pathLst>
              </a:custGeom>
              <a:solidFill>
                <a:srgbClr val="000000"/>
              </a:solidFill>
              <a:ln>
                <a:noFill/>
              </a:ln>
              <a:extLst/>
            </p:spPr>
            <p:txBody>
              <a:bodyPr vert="horz" wrap="square" lIns="93289" tIns="46644" rIns="93289" bIns="46644" numCol="1" anchor="t" anchorCtr="0" compatLnSpc="1">
                <a:prstTxWarp prst="textNoShape">
                  <a:avLst/>
                </a:prstTxWarp>
              </a:bodyPr>
              <a:lstStyle/>
              <a:p>
                <a:pPr defTabSz="932875"/>
                <a:endParaRPr lang="en-US" sz="1837" kern="0">
                  <a:solidFill>
                    <a:srgbClr val="505050"/>
                  </a:solidFill>
                </a:endParaRPr>
              </a:p>
            </p:txBody>
          </p:sp>
          <p:sp>
            <p:nvSpPr>
              <p:cNvPr id="51" name="Freeform 50"/>
              <p:cNvSpPr>
                <a:spLocks/>
              </p:cNvSpPr>
              <p:nvPr/>
            </p:nvSpPr>
            <p:spPr bwMode="black">
              <a:xfrm>
                <a:off x="996950" y="1300163"/>
                <a:ext cx="288925" cy="317500"/>
              </a:xfrm>
              <a:custGeom>
                <a:avLst/>
                <a:gdLst>
                  <a:gd name="T0" fmla="*/ 98 w 134"/>
                  <a:gd name="T1" fmla="*/ 100 h 147"/>
                  <a:gd name="T2" fmla="*/ 130 w 134"/>
                  <a:gd name="T3" fmla="*/ 0 h 147"/>
                  <a:gd name="T4" fmla="*/ 38 w 134"/>
                  <a:gd name="T5" fmla="*/ 47 h 147"/>
                  <a:gd name="T6" fmla="*/ 5 w 134"/>
                  <a:gd name="T7" fmla="*/ 144 h 147"/>
                  <a:gd name="T8" fmla="*/ 98 w 134"/>
                  <a:gd name="T9" fmla="*/ 100 h 147"/>
                </a:gdLst>
                <a:ahLst/>
                <a:cxnLst>
                  <a:cxn ang="0">
                    <a:pos x="T0" y="T1"/>
                  </a:cxn>
                  <a:cxn ang="0">
                    <a:pos x="T2" y="T3"/>
                  </a:cxn>
                  <a:cxn ang="0">
                    <a:pos x="T4" y="T5"/>
                  </a:cxn>
                  <a:cxn ang="0">
                    <a:pos x="T6" y="T7"/>
                  </a:cxn>
                  <a:cxn ang="0">
                    <a:pos x="T8" y="T9"/>
                  </a:cxn>
                </a:cxnLst>
                <a:rect l="0" t="0" r="r" b="b"/>
                <a:pathLst>
                  <a:path w="134" h="147">
                    <a:moveTo>
                      <a:pt x="98" y="100"/>
                    </a:moveTo>
                    <a:cubicBezTo>
                      <a:pt x="120" y="73"/>
                      <a:pt x="134" y="36"/>
                      <a:pt x="130" y="0"/>
                    </a:cubicBezTo>
                    <a:cubicBezTo>
                      <a:pt x="99" y="1"/>
                      <a:pt x="61" y="21"/>
                      <a:pt x="38" y="47"/>
                    </a:cubicBezTo>
                    <a:cubicBezTo>
                      <a:pt x="18" y="71"/>
                      <a:pt x="0" y="108"/>
                      <a:pt x="5" y="144"/>
                    </a:cubicBezTo>
                    <a:cubicBezTo>
                      <a:pt x="40" y="147"/>
                      <a:pt x="76" y="126"/>
                      <a:pt x="98" y="100"/>
                    </a:cubicBezTo>
                  </a:path>
                </a:pathLst>
              </a:custGeom>
              <a:solidFill>
                <a:srgbClr val="000000"/>
              </a:solidFill>
              <a:ln>
                <a:noFill/>
              </a:ln>
              <a:extLst/>
            </p:spPr>
            <p:txBody>
              <a:bodyPr vert="horz" wrap="square" lIns="93289" tIns="46644" rIns="93289" bIns="46644" numCol="1" anchor="t" anchorCtr="0" compatLnSpc="1">
                <a:prstTxWarp prst="textNoShape">
                  <a:avLst/>
                </a:prstTxWarp>
              </a:bodyPr>
              <a:lstStyle/>
              <a:p>
                <a:pPr defTabSz="932875"/>
                <a:endParaRPr lang="en-US" sz="1837" kern="0">
                  <a:solidFill>
                    <a:srgbClr val="505050"/>
                  </a:solidFill>
                </a:endParaRPr>
              </a:p>
            </p:txBody>
          </p:sp>
        </p:grpSp>
      </p:grpSp>
      <p:grpSp>
        <p:nvGrpSpPr>
          <p:cNvPr id="24" name="Group 23"/>
          <p:cNvGrpSpPr/>
          <p:nvPr/>
        </p:nvGrpSpPr>
        <p:grpSpPr>
          <a:xfrm>
            <a:off x="1418841" y="5734429"/>
            <a:ext cx="1674099" cy="1294711"/>
            <a:chOff x="1415867" y="5572152"/>
            <a:chExt cx="1622001" cy="1254419"/>
          </a:xfrm>
        </p:grpSpPr>
        <p:grpSp>
          <p:nvGrpSpPr>
            <p:cNvPr id="22" name="Group 21"/>
            <p:cNvGrpSpPr/>
            <p:nvPr/>
          </p:nvGrpSpPr>
          <p:grpSpPr>
            <a:xfrm rot="264667" flipH="1" flipV="1">
              <a:off x="1573177" y="5572152"/>
              <a:ext cx="1232370" cy="1254419"/>
              <a:chOff x="1689290" y="5634216"/>
              <a:chExt cx="1110860" cy="1130733"/>
            </a:xfrm>
          </p:grpSpPr>
          <p:grpSp>
            <p:nvGrpSpPr>
              <p:cNvPr id="6" name="Group 4"/>
              <p:cNvGrpSpPr>
                <a:grpSpLocks noChangeAspect="1"/>
              </p:cNvGrpSpPr>
              <p:nvPr/>
            </p:nvGrpSpPr>
            <p:grpSpPr bwMode="auto">
              <a:xfrm rot="19703189">
                <a:off x="1689290" y="5634216"/>
                <a:ext cx="1110860" cy="1130733"/>
                <a:chOff x="766" y="3573"/>
                <a:chExt cx="559" cy="569"/>
              </a:xfrm>
            </p:grpSpPr>
            <p:sp>
              <p:nvSpPr>
                <p:cNvPr id="17" name="Freeform 5"/>
                <p:cNvSpPr>
                  <a:spLocks noEditPoints="1"/>
                </p:cNvSpPr>
                <p:nvPr/>
              </p:nvSpPr>
              <p:spPr bwMode="auto">
                <a:xfrm>
                  <a:off x="977" y="3794"/>
                  <a:ext cx="348" cy="348"/>
                </a:xfrm>
                <a:custGeom>
                  <a:avLst/>
                  <a:gdLst>
                    <a:gd name="T0" fmla="*/ 52 w 56"/>
                    <a:gd name="T1" fmla="*/ 24 h 56"/>
                    <a:gd name="T2" fmla="*/ 48 w 56"/>
                    <a:gd name="T3" fmla="*/ 14 h 56"/>
                    <a:gd name="T4" fmla="*/ 51 w 56"/>
                    <a:gd name="T5" fmla="*/ 11 h 56"/>
                    <a:gd name="T6" fmla="*/ 45 w 56"/>
                    <a:gd name="T7" fmla="*/ 5 h 56"/>
                    <a:gd name="T8" fmla="*/ 42 w 56"/>
                    <a:gd name="T9" fmla="*/ 8 h 56"/>
                    <a:gd name="T10" fmla="*/ 32 w 56"/>
                    <a:gd name="T11" fmla="*/ 4 h 56"/>
                    <a:gd name="T12" fmla="*/ 32 w 56"/>
                    <a:gd name="T13" fmla="*/ 0 h 56"/>
                    <a:gd name="T14" fmla="*/ 24 w 56"/>
                    <a:gd name="T15" fmla="*/ 0 h 56"/>
                    <a:gd name="T16" fmla="*/ 24 w 56"/>
                    <a:gd name="T17" fmla="*/ 4 h 56"/>
                    <a:gd name="T18" fmla="*/ 14 w 56"/>
                    <a:gd name="T19" fmla="*/ 8 h 56"/>
                    <a:gd name="T20" fmla="*/ 11 w 56"/>
                    <a:gd name="T21" fmla="*/ 5 h 56"/>
                    <a:gd name="T22" fmla="*/ 5 w 56"/>
                    <a:gd name="T23" fmla="*/ 11 h 56"/>
                    <a:gd name="T24" fmla="*/ 8 w 56"/>
                    <a:gd name="T25" fmla="*/ 14 h 56"/>
                    <a:gd name="T26" fmla="*/ 4 w 56"/>
                    <a:gd name="T27" fmla="*/ 24 h 56"/>
                    <a:gd name="T28" fmla="*/ 0 w 56"/>
                    <a:gd name="T29" fmla="*/ 24 h 56"/>
                    <a:gd name="T30" fmla="*/ 0 w 56"/>
                    <a:gd name="T31" fmla="*/ 32 h 56"/>
                    <a:gd name="T32" fmla="*/ 4 w 56"/>
                    <a:gd name="T33" fmla="*/ 32 h 56"/>
                    <a:gd name="T34" fmla="*/ 8 w 56"/>
                    <a:gd name="T35" fmla="*/ 42 h 56"/>
                    <a:gd name="T36" fmla="*/ 5 w 56"/>
                    <a:gd name="T37" fmla="*/ 45 h 56"/>
                    <a:gd name="T38" fmla="*/ 11 w 56"/>
                    <a:gd name="T39" fmla="*/ 51 h 56"/>
                    <a:gd name="T40" fmla="*/ 14 w 56"/>
                    <a:gd name="T41" fmla="*/ 48 h 56"/>
                    <a:gd name="T42" fmla="*/ 24 w 56"/>
                    <a:gd name="T43" fmla="*/ 52 h 56"/>
                    <a:gd name="T44" fmla="*/ 24 w 56"/>
                    <a:gd name="T45" fmla="*/ 56 h 56"/>
                    <a:gd name="T46" fmla="*/ 32 w 56"/>
                    <a:gd name="T47" fmla="*/ 56 h 56"/>
                    <a:gd name="T48" fmla="*/ 32 w 56"/>
                    <a:gd name="T49" fmla="*/ 52 h 56"/>
                    <a:gd name="T50" fmla="*/ 42 w 56"/>
                    <a:gd name="T51" fmla="*/ 48 h 56"/>
                    <a:gd name="T52" fmla="*/ 45 w 56"/>
                    <a:gd name="T53" fmla="*/ 51 h 56"/>
                    <a:gd name="T54" fmla="*/ 51 w 56"/>
                    <a:gd name="T55" fmla="*/ 45 h 56"/>
                    <a:gd name="T56" fmla="*/ 48 w 56"/>
                    <a:gd name="T57" fmla="*/ 42 h 56"/>
                    <a:gd name="T58" fmla="*/ 52 w 56"/>
                    <a:gd name="T59" fmla="*/ 32 h 56"/>
                    <a:gd name="T60" fmla="*/ 56 w 56"/>
                    <a:gd name="T61" fmla="*/ 32 h 56"/>
                    <a:gd name="T62" fmla="*/ 56 w 56"/>
                    <a:gd name="T63" fmla="*/ 24 h 56"/>
                    <a:gd name="T64" fmla="*/ 52 w 56"/>
                    <a:gd name="T65" fmla="*/ 24 h 56"/>
                    <a:gd name="T66" fmla="*/ 28 w 56"/>
                    <a:gd name="T67" fmla="*/ 44 h 56"/>
                    <a:gd name="T68" fmla="*/ 12 w 56"/>
                    <a:gd name="T69" fmla="*/ 28 h 56"/>
                    <a:gd name="T70" fmla="*/ 28 w 56"/>
                    <a:gd name="T71" fmla="*/ 12 h 56"/>
                    <a:gd name="T72" fmla="*/ 44 w 56"/>
                    <a:gd name="T73" fmla="*/ 28 h 56"/>
                    <a:gd name="T74" fmla="*/ 28 w 56"/>
                    <a:gd name="T75" fmla="*/ 4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6" h="56">
                      <a:moveTo>
                        <a:pt x="52" y="24"/>
                      </a:moveTo>
                      <a:cubicBezTo>
                        <a:pt x="51" y="20"/>
                        <a:pt x="50" y="17"/>
                        <a:pt x="48" y="14"/>
                      </a:cubicBezTo>
                      <a:cubicBezTo>
                        <a:pt x="51" y="11"/>
                        <a:pt x="51" y="11"/>
                        <a:pt x="51" y="11"/>
                      </a:cubicBezTo>
                      <a:cubicBezTo>
                        <a:pt x="45" y="5"/>
                        <a:pt x="45" y="5"/>
                        <a:pt x="45" y="5"/>
                      </a:cubicBezTo>
                      <a:cubicBezTo>
                        <a:pt x="42" y="8"/>
                        <a:pt x="42" y="8"/>
                        <a:pt x="42" y="8"/>
                      </a:cubicBezTo>
                      <a:cubicBezTo>
                        <a:pt x="39" y="6"/>
                        <a:pt x="36" y="5"/>
                        <a:pt x="32" y="4"/>
                      </a:cubicBezTo>
                      <a:cubicBezTo>
                        <a:pt x="32" y="0"/>
                        <a:pt x="32" y="0"/>
                        <a:pt x="32" y="0"/>
                      </a:cubicBezTo>
                      <a:cubicBezTo>
                        <a:pt x="24" y="0"/>
                        <a:pt x="24" y="0"/>
                        <a:pt x="24" y="0"/>
                      </a:cubicBezTo>
                      <a:cubicBezTo>
                        <a:pt x="24" y="4"/>
                        <a:pt x="24" y="4"/>
                        <a:pt x="24" y="4"/>
                      </a:cubicBezTo>
                      <a:cubicBezTo>
                        <a:pt x="20" y="5"/>
                        <a:pt x="17" y="6"/>
                        <a:pt x="14" y="8"/>
                      </a:cubicBezTo>
                      <a:cubicBezTo>
                        <a:pt x="11" y="5"/>
                        <a:pt x="11" y="5"/>
                        <a:pt x="11" y="5"/>
                      </a:cubicBezTo>
                      <a:cubicBezTo>
                        <a:pt x="5" y="11"/>
                        <a:pt x="5" y="11"/>
                        <a:pt x="5" y="11"/>
                      </a:cubicBezTo>
                      <a:cubicBezTo>
                        <a:pt x="8" y="14"/>
                        <a:pt x="8" y="14"/>
                        <a:pt x="8" y="14"/>
                      </a:cubicBezTo>
                      <a:cubicBezTo>
                        <a:pt x="6" y="17"/>
                        <a:pt x="5" y="20"/>
                        <a:pt x="4" y="24"/>
                      </a:cubicBezTo>
                      <a:cubicBezTo>
                        <a:pt x="0" y="24"/>
                        <a:pt x="0" y="24"/>
                        <a:pt x="0" y="24"/>
                      </a:cubicBezTo>
                      <a:cubicBezTo>
                        <a:pt x="0" y="32"/>
                        <a:pt x="0" y="32"/>
                        <a:pt x="0" y="32"/>
                      </a:cubicBezTo>
                      <a:cubicBezTo>
                        <a:pt x="4" y="32"/>
                        <a:pt x="4" y="32"/>
                        <a:pt x="4" y="32"/>
                      </a:cubicBezTo>
                      <a:cubicBezTo>
                        <a:pt x="5" y="36"/>
                        <a:pt x="6" y="39"/>
                        <a:pt x="8" y="42"/>
                      </a:cubicBezTo>
                      <a:cubicBezTo>
                        <a:pt x="5" y="45"/>
                        <a:pt x="5" y="45"/>
                        <a:pt x="5" y="45"/>
                      </a:cubicBezTo>
                      <a:cubicBezTo>
                        <a:pt x="11" y="51"/>
                        <a:pt x="11" y="51"/>
                        <a:pt x="11" y="51"/>
                      </a:cubicBezTo>
                      <a:cubicBezTo>
                        <a:pt x="14" y="48"/>
                        <a:pt x="14" y="48"/>
                        <a:pt x="14" y="48"/>
                      </a:cubicBezTo>
                      <a:cubicBezTo>
                        <a:pt x="17" y="50"/>
                        <a:pt x="20" y="51"/>
                        <a:pt x="24" y="52"/>
                      </a:cubicBezTo>
                      <a:cubicBezTo>
                        <a:pt x="24" y="56"/>
                        <a:pt x="24" y="56"/>
                        <a:pt x="24" y="56"/>
                      </a:cubicBezTo>
                      <a:cubicBezTo>
                        <a:pt x="32" y="56"/>
                        <a:pt x="32" y="56"/>
                        <a:pt x="32" y="56"/>
                      </a:cubicBezTo>
                      <a:cubicBezTo>
                        <a:pt x="32" y="52"/>
                        <a:pt x="32" y="52"/>
                        <a:pt x="32" y="52"/>
                      </a:cubicBezTo>
                      <a:cubicBezTo>
                        <a:pt x="36" y="51"/>
                        <a:pt x="39" y="50"/>
                        <a:pt x="42" y="48"/>
                      </a:cubicBezTo>
                      <a:cubicBezTo>
                        <a:pt x="45" y="51"/>
                        <a:pt x="45" y="51"/>
                        <a:pt x="45" y="51"/>
                      </a:cubicBezTo>
                      <a:cubicBezTo>
                        <a:pt x="51" y="45"/>
                        <a:pt x="51" y="45"/>
                        <a:pt x="51" y="45"/>
                      </a:cubicBezTo>
                      <a:cubicBezTo>
                        <a:pt x="48" y="42"/>
                        <a:pt x="48" y="42"/>
                        <a:pt x="48" y="42"/>
                      </a:cubicBezTo>
                      <a:cubicBezTo>
                        <a:pt x="50" y="39"/>
                        <a:pt x="51" y="36"/>
                        <a:pt x="52" y="32"/>
                      </a:cubicBezTo>
                      <a:cubicBezTo>
                        <a:pt x="56" y="32"/>
                        <a:pt x="56" y="32"/>
                        <a:pt x="56" y="32"/>
                      </a:cubicBezTo>
                      <a:cubicBezTo>
                        <a:pt x="56" y="24"/>
                        <a:pt x="56" y="24"/>
                        <a:pt x="56" y="24"/>
                      </a:cubicBezTo>
                      <a:lnTo>
                        <a:pt x="52" y="24"/>
                      </a:lnTo>
                      <a:close/>
                      <a:moveTo>
                        <a:pt x="28" y="44"/>
                      </a:moveTo>
                      <a:cubicBezTo>
                        <a:pt x="19" y="44"/>
                        <a:pt x="12" y="37"/>
                        <a:pt x="12" y="28"/>
                      </a:cubicBezTo>
                      <a:cubicBezTo>
                        <a:pt x="12" y="19"/>
                        <a:pt x="19" y="12"/>
                        <a:pt x="28" y="12"/>
                      </a:cubicBezTo>
                      <a:cubicBezTo>
                        <a:pt x="37" y="12"/>
                        <a:pt x="44" y="19"/>
                        <a:pt x="44" y="28"/>
                      </a:cubicBezTo>
                      <a:cubicBezTo>
                        <a:pt x="44" y="37"/>
                        <a:pt x="37" y="44"/>
                        <a:pt x="28" y="4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9" tIns="46644" rIns="93289" bIns="46644" numCol="1" anchor="t" anchorCtr="0" compatLnSpc="1">
                  <a:prstTxWarp prst="textNoShape">
                    <a:avLst/>
                  </a:prstTxWarp>
                </a:bodyPr>
                <a:lstStyle/>
                <a:p>
                  <a:pPr defTabSz="932875"/>
                  <a:endParaRPr lang="en-US" sz="1837" kern="0">
                    <a:solidFill>
                      <a:srgbClr val="505050"/>
                    </a:solidFill>
                  </a:endParaRPr>
                </a:p>
              </p:txBody>
            </p:sp>
            <p:sp>
              <p:nvSpPr>
                <p:cNvPr id="18" name="Freeform 6"/>
                <p:cNvSpPr>
                  <a:spLocks noEditPoints="1"/>
                </p:cNvSpPr>
                <p:nvPr/>
              </p:nvSpPr>
              <p:spPr bwMode="auto">
                <a:xfrm>
                  <a:off x="766" y="3573"/>
                  <a:ext cx="312" cy="312"/>
                </a:xfrm>
                <a:custGeom>
                  <a:avLst/>
                  <a:gdLst>
                    <a:gd name="T0" fmla="*/ 47 w 54"/>
                    <a:gd name="T1" fmla="*/ 14 h 54"/>
                    <a:gd name="T2" fmla="*/ 40 w 54"/>
                    <a:gd name="T3" fmla="*/ 7 h 54"/>
                    <a:gd name="T4" fmla="*/ 41 w 54"/>
                    <a:gd name="T5" fmla="*/ 3 h 54"/>
                    <a:gd name="T6" fmla="*/ 34 w 54"/>
                    <a:gd name="T7" fmla="*/ 0 h 54"/>
                    <a:gd name="T8" fmla="*/ 32 w 54"/>
                    <a:gd name="T9" fmla="*/ 4 h 54"/>
                    <a:gd name="T10" fmla="*/ 22 w 54"/>
                    <a:gd name="T11" fmla="*/ 4 h 54"/>
                    <a:gd name="T12" fmla="*/ 20 w 54"/>
                    <a:gd name="T13" fmla="*/ 0 h 54"/>
                    <a:gd name="T14" fmla="*/ 13 w 54"/>
                    <a:gd name="T15" fmla="*/ 3 h 54"/>
                    <a:gd name="T16" fmla="*/ 14 w 54"/>
                    <a:gd name="T17" fmla="*/ 7 h 54"/>
                    <a:gd name="T18" fmla="*/ 7 w 54"/>
                    <a:gd name="T19" fmla="*/ 14 h 54"/>
                    <a:gd name="T20" fmla="*/ 3 w 54"/>
                    <a:gd name="T21" fmla="*/ 13 h 54"/>
                    <a:gd name="T22" fmla="*/ 0 w 54"/>
                    <a:gd name="T23" fmla="*/ 20 h 54"/>
                    <a:gd name="T24" fmla="*/ 4 w 54"/>
                    <a:gd name="T25" fmla="*/ 22 h 54"/>
                    <a:gd name="T26" fmla="*/ 4 w 54"/>
                    <a:gd name="T27" fmla="*/ 32 h 54"/>
                    <a:gd name="T28" fmla="*/ 0 w 54"/>
                    <a:gd name="T29" fmla="*/ 34 h 54"/>
                    <a:gd name="T30" fmla="*/ 3 w 54"/>
                    <a:gd name="T31" fmla="*/ 41 h 54"/>
                    <a:gd name="T32" fmla="*/ 7 w 54"/>
                    <a:gd name="T33" fmla="*/ 40 h 54"/>
                    <a:gd name="T34" fmla="*/ 14 w 54"/>
                    <a:gd name="T35" fmla="*/ 47 h 54"/>
                    <a:gd name="T36" fmla="*/ 13 w 54"/>
                    <a:gd name="T37" fmla="*/ 51 h 54"/>
                    <a:gd name="T38" fmla="*/ 20 w 54"/>
                    <a:gd name="T39" fmla="*/ 54 h 54"/>
                    <a:gd name="T40" fmla="*/ 22 w 54"/>
                    <a:gd name="T41" fmla="*/ 50 h 54"/>
                    <a:gd name="T42" fmla="*/ 32 w 54"/>
                    <a:gd name="T43" fmla="*/ 50 h 54"/>
                    <a:gd name="T44" fmla="*/ 34 w 54"/>
                    <a:gd name="T45" fmla="*/ 54 h 54"/>
                    <a:gd name="T46" fmla="*/ 41 w 54"/>
                    <a:gd name="T47" fmla="*/ 51 h 54"/>
                    <a:gd name="T48" fmla="*/ 40 w 54"/>
                    <a:gd name="T49" fmla="*/ 47 h 54"/>
                    <a:gd name="T50" fmla="*/ 47 w 54"/>
                    <a:gd name="T51" fmla="*/ 40 h 54"/>
                    <a:gd name="T52" fmla="*/ 51 w 54"/>
                    <a:gd name="T53" fmla="*/ 41 h 54"/>
                    <a:gd name="T54" fmla="*/ 54 w 54"/>
                    <a:gd name="T55" fmla="*/ 34 h 54"/>
                    <a:gd name="T56" fmla="*/ 50 w 54"/>
                    <a:gd name="T57" fmla="*/ 32 h 54"/>
                    <a:gd name="T58" fmla="*/ 50 w 54"/>
                    <a:gd name="T59" fmla="*/ 22 h 54"/>
                    <a:gd name="T60" fmla="*/ 54 w 54"/>
                    <a:gd name="T61" fmla="*/ 20 h 54"/>
                    <a:gd name="T62" fmla="*/ 51 w 54"/>
                    <a:gd name="T63" fmla="*/ 13 h 54"/>
                    <a:gd name="T64" fmla="*/ 47 w 54"/>
                    <a:gd name="T65" fmla="*/ 14 h 54"/>
                    <a:gd name="T66" fmla="*/ 33 w 54"/>
                    <a:gd name="T67" fmla="*/ 42 h 54"/>
                    <a:gd name="T68" fmla="*/ 12 w 54"/>
                    <a:gd name="T69" fmla="*/ 33 h 54"/>
                    <a:gd name="T70" fmla="*/ 21 w 54"/>
                    <a:gd name="T71" fmla="*/ 12 h 54"/>
                    <a:gd name="T72" fmla="*/ 42 w 54"/>
                    <a:gd name="T73" fmla="*/ 21 h 54"/>
                    <a:gd name="T74" fmla="*/ 33 w 54"/>
                    <a:gd name="T75" fmla="*/ 4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4" h="54">
                      <a:moveTo>
                        <a:pt x="47" y="14"/>
                      </a:moveTo>
                      <a:cubicBezTo>
                        <a:pt x="45" y="11"/>
                        <a:pt x="43" y="9"/>
                        <a:pt x="40" y="7"/>
                      </a:cubicBezTo>
                      <a:cubicBezTo>
                        <a:pt x="41" y="3"/>
                        <a:pt x="41" y="3"/>
                        <a:pt x="41" y="3"/>
                      </a:cubicBezTo>
                      <a:cubicBezTo>
                        <a:pt x="34" y="0"/>
                        <a:pt x="34" y="0"/>
                        <a:pt x="34" y="0"/>
                      </a:cubicBezTo>
                      <a:cubicBezTo>
                        <a:pt x="32" y="4"/>
                        <a:pt x="32" y="4"/>
                        <a:pt x="32" y="4"/>
                      </a:cubicBezTo>
                      <a:cubicBezTo>
                        <a:pt x="29" y="3"/>
                        <a:pt x="25" y="3"/>
                        <a:pt x="22" y="4"/>
                      </a:cubicBezTo>
                      <a:cubicBezTo>
                        <a:pt x="20" y="0"/>
                        <a:pt x="20" y="0"/>
                        <a:pt x="20" y="0"/>
                      </a:cubicBezTo>
                      <a:cubicBezTo>
                        <a:pt x="13" y="3"/>
                        <a:pt x="13" y="3"/>
                        <a:pt x="13" y="3"/>
                      </a:cubicBezTo>
                      <a:cubicBezTo>
                        <a:pt x="14" y="7"/>
                        <a:pt x="14" y="7"/>
                        <a:pt x="14" y="7"/>
                      </a:cubicBezTo>
                      <a:cubicBezTo>
                        <a:pt x="11" y="9"/>
                        <a:pt x="9" y="11"/>
                        <a:pt x="7" y="14"/>
                      </a:cubicBezTo>
                      <a:cubicBezTo>
                        <a:pt x="3" y="13"/>
                        <a:pt x="3" y="13"/>
                        <a:pt x="3" y="13"/>
                      </a:cubicBezTo>
                      <a:cubicBezTo>
                        <a:pt x="0" y="20"/>
                        <a:pt x="0" y="20"/>
                        <a:pt x="0" y="20"/>
                      </a:cubicBezTo>
                      <a:cubicBezTo>
                        <a:pt x="4" y="22"/>
                        <a:pt x="4" y="22"/>
                        <a:pt x="4" y="22"/>
                      </a:cubicBezTo>
                      <a:cubicBezTo>
                        <a:pt x="3" y="25"/>
                        <a:pt x="3" y="29"/>
                        <a:pt x="4" y="32"/>
                      </a:cubicBezTo>
                      <a:cubicBezTo>
                        <a:pt x="0" y="34"/>
                        <a:pt x="0" y="34"/>
                        <a:pt x="0" y="34"/>
                      </a:cubicBezTo>
                      <a:cubicBezTo>
                        <a:pt x="3" y="41"/>
                        <a:pt x="3" y="41"/>
                        <a:pt x="3" y="41"/>
                      </a:cubicBezTo>
                      <a:cubicBezTo>
                        <a:pt x="7" y="40"/>
                        <a:pt x="7" y="40"/>
                        <a:pt x="7" y="40"/>
                      </a:cubicBezTo>
                      <a:cubicBezTo>
                        <a:pt x="9" y="43"/>
                        <a:pt x="11" y="45"/>
                        <a:pt x="14" y="47"/>
                      </a:cubicBezTo>
                      <a:cubicBezTo>
                        <a:pt x="13" y="51"/>
                        <a:pt x="13" y="51"/>
                        <a:pt x="13" y="51"/>
                      </a:cubicBezTo>
                      <a:cubicBezTo>
                        <a:pt x="20" y="54"/>
                        <a:pt x="20" y="54"/>
                        <a:pt x="20" y="54"/>
                      </a:cubicBezTo>
                      <a:cubicBezTo>
                        <a:pt x="22" y="50"/>
                        <a:pt x="22" y="50"/>
                        <a:pt x="22" y="50"/>
                      </a:cubicBezTo>
                      <a:cubicBezTo>
                        <a:pt x="25" y="51"/>
                        <a:pt x="29" y="51"/>
                        <a:pt x="32" y="50"/>
                      </a:cubicBezTo>
                      <a:cubicBezTo>
                        <a:pt x="34" y="54"/>
                        <a:pt x="34" y="54"/>
                        <a:pt x="34" y="54"/>
                      </a:cubicBezTo>
                      <a:cubicBezTo>
                        <a:pt x="41" y="51"/>
                        <a:pt x="41" y="51"/>
                        <a:pt x="41" y="51"/>
                      </a:cubicBezTo>
                      <a:cubicBezTo>
                        <a:pt x="40" y="47"/>
                        <a:pt x="40" y="47"/>
                        <a:pt x="40" y="47"/>
                      </a:cubicBezTo>
                      <a:cubicBezTo>
                        <a:pt x="43" y="45"/>
                        <a:pt x="45" y="43"/>
                        <a:pt x="47" y="40"/>
                      </a:cubicBezTo>
                      <a:cubicBezTo>
                        <a:pt x="51" y="41"/>
                        <a:pt x="51" y="41"/>
                        <a:pt x="51" y="41"/>
                      </a:cubicBezTo>
                      <a:cubicBezTo>
                        <a:pt x="54" y="34"/>
                        <a:pt x="54" y="34"/>
                        <a:pt x="54" y="34"/>
                      </a:cubicBezTo>
                      <a:cubicBezTo>
                        <a:pt x="50" y="32"/>
                        <a:pt x="50" y="32"/>
                        <a:pt x="50" y="32"/>
                      </a:cubicBezTo>
                      <a:cubicBezTo>
                        <a:pt x="51" y="29"/>
                        <a:pt x="51" y="25"/>
                        <a:pt x="50" y="22"/>
                      </a:cubicBezTo>
                      <a:cubicBezTo>
                        <a:pt x="54" y="20"/>
                        <a:pt x="54" y="20"/>
                        <a:pt x="54" y="20"/>
                      </a:cubicBezTo>
                      <a:cubicBezTo>
                        <a:pt x="51" y="13"/>
                        <a:pt x="51" y="13"/>
                        <a:pt x="51" y="13"/>
                      </a:cubicBezTo>
                      <a:lnTo>
                        <a:pt x="47" y="14"/>
                      </a:lnTo>
                      <a:close/>
                      <a:moveTo>
                        <a:pt x="33" y="42"/>
                      </a:moveTo>
                      <a:cubicBezTo>
                        <a:pt x="25" y="45"/>
                        <a:pt x="16" y="41"/>
                        <a:pt x="12" y="33"/>
                      </a:cubicBezTo>
                      <a:cubicBezTo>
                        <a:pt x="9" y="25"/>
                        <a:pt x="13" y="16"/>
                        <a:pt x="21" y="12"/>
                      </a:cubicBezTo>
                      <a:cubicBezTo>
                        <a:pt x="29" y="9"/>
                        <a:pt x="38" y="13"/>
                        <a:pt x="42" y="21"/>
                      </a:cubicBezTo>
                      <a:cubicBezTo>
                        <a:pt x="45" y="29"/>
                        <a:pt x="41" y="38"/>
                        <a:pt x="33" y="42"/>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9" tIns="46644" rIns="93289" bIns="46644" numCol="1" anchor="t" anchorCtr="0" compatLnSpc="1">
                  <a:prstTxWarp prst="textNoShape">
                    <a:avLst/>
                  </a:prstTxWarp>
                </a:bodyPr>
                <a:lstStyle/>
                <a:p>
                  <a:pPr defTabSz="932875"/>
                  <a:endParaRPr lang="en-US" sz="1837" kern="0">
                    <a:solidFill>
                      <a:srgbClr val="505050"/>
                    </a:solidFill>
                  </a:endParaRPr>
                </a:p>
              </p:txBody>
            </p:sp>
          </p:grpSp>
          <p:sp>
            <p:nvSpPr>
              <p:cNvPr id="21" name="Oval 20"/>
              <p:cNvSpPr/>
              <p:nvPr/>
            </p:nvSpPr>
            <p:spPr bwMode="auto">
              <a:xfrm>
                <a:off x="1702592" y="5899333"/>
                <a:ext cx="410452" cy="410452"/>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79" tIns="149264" rIns="186579" bIns="149264" numCol="1" spcCol="0" rtlCol="0" fromWordArt="0" anchor="t" anchorCtr="0" forceAA="0" compatLnSpc="1">
                <a:prstTxWarp prst="textNoShape">
                  <a:avLst/>
                </a:prstTxWarp>
                <a:noAutofit/>
              </a:bodyPr>
              <a:lstStyle/>
              <a:p>
                <a:pPr algn="ctr" defTabSz="951312" fontAlgn="base">
                  <a:lnSpc>
                    <a:spcPct val="90000"/>
                  </a:lnSpc>
                  <a:spcBef>
                    <a:spcPct val="0"/>
                  </a:spcBef>
                  <a:spcAft>
                    <a:spcPct val="0"/>
                  </a:spcAft>
                </a:pPr>
                <a:endParaRPr lang="en-US" sz="2449"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p:cNvSpPr/>
              <p:nvPr/>
            </p:nvSpPr>
            <p:spPr bwMode="auto">
              <a:xfrm>
                <a:off x="2330555" y="6048393"/>
                <a:ext cx="447553" cy="447553"/>
              </a:xfrm>
              <a:prstGeom prst="ellipse">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79" tIns="149264" rIns="186579" bIns="149264" numCol="1" spcCol="0" rtlCol="0" fromWordArt="0" anchor="t" anchorCtr="0" forceAA="0" compatLnSpc="1">
                <a:prstTxWarp prst="textNoShape">
                  <a:avLst/>
                </a:prstTxWarp>
                <a:noAutofit/>
              </a:bodyPr>
              <a:lstStyle/>
              <a:p>
                <a:pPr algn="ctr" defTabSz="951312" fontAlgn="base">
                  <a:lnSpc>
                    <a:spcPct val="90000"/>
                  </a:lnSpc>
                  <a:spcBef>
                    <a:spcPct val="0"/>
                  </a:spcBef>
                  <a:spcAft>
                    <a:spcPct val="0"/>
                  </a:spcAft>
                </a:pPr>
                <a:endParaRPr lang="en-US" sz="2449" kern="0"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3" name="TextBox 22"/>
            <p:cNvSpPr txBox="1"/>
            <p:nvPr/>
          </p:nvSpPr>
          <p:spPr>
            <a:xfrm>
              <a:off x="1415867" y="5777408"/>
              <a:ext cx="880427" cy="683264"/>
            </a:xfrm>
            <a:prstGeom prst="rect">
              <a:avLst/>
            </a:prstGeom>
            <a:noFill/>
          </p:spPr>
          <p:txBody>
            <a:bodyPr wrap="square" lIns="186579" tIns="149264" rIns="186579" bIns="149264" rtlCol="0">
              <a:spAutoFit/>
            </a:bodyPr>
            <a:lstStyle/>
            <a:p>
              <a:pPr algn="ctr" defTabSz="932875">
                <a:lnSpc>
                  <a:spcPct val="90000"/>
                </a:lnSpc>
                <a:spcAft>
                  <a:spcPts val="612"/>
                </a:spcAft>
              </a:pPr>
              <a:r>
                <a:rPr lang="en-US" sz="1429" b="1" kern="0" dirty="0">
                  <a:gradFill>
                    <a:gsLst>
                      <a:gs pos="2917">
                        <a:srgbClr val="FFFFFF"/>
                      </a:gs>
                      <a:gs pos="30000">
                        <a:srgbClr val="FFFFFF"/>
                      </a:gs>
                    </a:gsLst>
                    <a:lin ang="5400000" scaled="0"/>
                  </a:gradFill>
                  <a:cs typeface="Segoe UI Semibold" panose="020B0702040204020203" pitchFamily="34" charset="0"/>
                </a:rPr>
                <a:t>GET A</a:t>
              </a:r>
              <a:br>
                <a:rPr lang="en-US" sz="1429" b="1" kern="0" dirty="0">
                  <a:gradFill>
                    <a:gsLst>
                      <a:gs pos="2917">
                        <a:srgbClr val="FFFFFF"/>
                      </a:gs>
                      <a:gs pos="30000">
                        <a:srgbClr val="FFFFFF"/>
                      </a:gs>
                    </a:gsLst>
                    <a:lin ang="5400000" scaled="0"/>
                  </a:gradFill>
                  <a:cs typeface="Segoe UI Semibold" panose="020B0702040204020203" pitchFamily="34" charset="0"/>
                </a:rPr>
              </a:br>
              <a:r>
                <a:rPr lang="en-US" sz="1429" b="1" kern="0" dirty="0">
                  <a:gradFill>
                    <a:gsLst>
                      <a:gs pos="2917">
                        <a:srgbClr val="FFFFFF"/>
                      </a:gs>
                      <a:gs pos="30000">
                        <a:srgbClr val="FFFFFF"/>
                      </a:gs>
                    </a:gsLst>
                    <a:lin ang="5400000" scaled="0"/>
                  </a:gradFill>
                  <a:cs typeface="Segoe UI Semibold" panose="020B0702040204020203" pitchFamily="34" charset="0"/>
                </a:rPr>
                <a:t> KEY</a:t>
              </a:r>
            </a:p>
          </p:txBody>
        </p:sp>
        <p:sp>
          <p:nvSpPr>
            <p:cNvPr id="53" name="TextBox 52"/>
            <p:cNvSpPr txBox="1"/>
            <p:nvPr/>
          </p:nvSpPr>
          <p:spPr>
            <a:xfrm>
              <a:off x="2105711" y="6093783"/>
              <a:ext cx="932157" cy="489365"/>
            </a:xfrm>
            <a:prstGeom prst="rect">
              <a:avLst/>
            </a:prstGeom>
            <a:noFill/>
          </p:spPr>
          <p:txBody>
            <a:bodyPr wrap="square" lIns="186579" tIns="149264" rIns="186579" bIns="149264" rtlCol="0">
              <a:spAutoFit/>
            </a:bodyPr>
            <a:lstStyle/>
            <a:p>
              <a:pPr algn="ctr" defTabSz="932875">
                <a:lnSpc>
                  <a:spcPct val="90000"/>
                </a:lnSpc>
                <a:spcAft>
                  <a:spcPts val="612"/>
                </a:spcAft>
              </a:pPr>
              <a:r>
                <a:rPr lang="en-US" sz="1429" b="1" kern="0" dirty="0">
                  <a:gradFill>
                    <a:gsLst>
                      <a:gs pos="2917">
                        <a:srgbClr val="FFFFFF"/>
                      </a:gs>
                      <a:gs pos="30000">
                        <a:srgbClr val="FFFFFF"/>
                      </a:gs>
                    </a:gsLst>
                    <a:lin ang="5400000" scaled="0"/>
                  </a:gradFill>
                  <a:cs typeface="Segoe UI Semibold" panose="020B0702040204020203" pitchFamily="34" charset="0"/>
                </a:rPr>
                <a:t>BUILD</a:t>
              </a:r>
            </a:p>
          </p:txBody>
        </p:sp>
      </p:grpSp>
      <p:sp>
        <p:nvSpPr>
          <p:cNvPr id="3" name="Rectangle 2"/>
          <p:cNvSpPr/>
          <p:nvPr/>
        </p:nvSpPr>
        <p:spPr bwMode="auto">
          <a:xfrm>
            <a:off x="3705" y="5864165"/>
            <a:ext cx="12163272" cy="1216623"/>
          </a:xfrm>
          <a:prstGeom prst="rect">
            <a:avLst/>
          </a:prstGeom>
          <a:solidFill>
            <a:srgbClr val="EAEAEA">
              <a:alpha val="3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911" tIns="146328" rIns="182911" bIns="146328" numCol="1" spcCol="0" rtlCol="0" fromWordArt="0" anchor="t" anchorCtr="0" forceAA="0" compatLnSpc="1">
            <a:prstTxWarp prst="textNoShape">
              <a:avLst/>
            </a:prstTxWarp>
            <a:noAutofit/>
          </a:bodyPr>
          <a:lstStyle/>
          <a:p>
            <a:pPr algn="ctr" defTabSz="932571" fontAlgn="base">
              <a:lnSpc>
                <a:spcPct val="90000"/>
              </a:lnSpc>
              <a:spcBef>
                <a:spcPct val="0"/>
              </a:spcBef>
              <a:spcAft>
                <a:spcPct val="0"/>
              </a:spcAft>
            </a:pPr>
            <a:endParaRPr lang="en-US" sz="2401" kern="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9333219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Cognitive Services in Details</a:t>
            </a:r>
          </a:p>
        </p:txBody>
      </p:sp>
      <p:sp>
        <p:nvSpPr>
          <p:cNvPr id="15" name="Rectangle 14"/>
          <p:cNvSpPr>
            <a:spLocks/>
          </p:cNvSpPr>
          <p:nvPr/>
        </p:nvSpPr>
        <p:spPr bwMode="auto">
          <a:xfrm>
            <a:off x="8078882" y="1337970"/>
            <a:ext cx="3989202" cy="7967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52" tIns="44625" rIns="89252" bIns="44625" numCol="1" spcCol="0" rtlCol="0" fromWordArt="0" anchor="ctr" anchorCtr="0" forceAA="0" compatLnSpc="1">
            <a:prstTxWarp prst="textNoShape">
              <a:avLst/>
            </a:prstTxWarp>
            <a:noAutofit/>
          </a:bodyPr>
          <a:lstStyle/>
          <a:p>
            <a:pPr algn="r" defTabSz="909646">
              <a:defRPr/>
            </a:pPr>
            <a:endParaRPr lang="en-US" sz="1765" b="1" kern="0">
              <a:solidFill>
                <a:srgbClr val="FFB900"/>
              </a:solidFill>
              <a:latin typeface="Segoe UI"/>
            </a:endParaRPr>
          </a:p>
        </p:txBody>
      </p:sp>
      <p:sp>
        <p:nvSpPr>
          <p:cNvPr id="16" name="Rectangle 15"/>
          <p:cNvSpPr>
            <a:spLocks/>
          </p:cNvSpPr>
          <p:nvPr/>
        </p:nvSpPr>
        <p:spPr bwMode="auto">
          <a:xfrm>
            <a:off x="8078882" y="1337970"/>
            <a:ext cx="3989202" cy="7967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9252" tIns="44625" rIns="89252" bIns="44625" numCol="1" spcCol="0" rtlCol="0" fromWordArt="0" anchor="ctr" anchorCtr="0" forceAA="0" compatLnSpc="1">
            <a:prstTxWarp prst="textNoShape">
              <a:avLst/>
            </a:prstTxWarp>
            <a:noAutofit/>
          </a:bodyPr>
          <a:lstStyle/>
          <a:p>
            <a:pPr algn="r" defTabSz="909646">
              <a:defRPr/>
            </a:pPr>
            <a:endParaRPr lang="en-US" sz="1765" b="1" kern="0">
              <a:solidFill>
                <a:srgbClr val="FFB900"/>
              </a:solidFill>
              <a:latin typeface="Segoe UI"/>
            </a:endParaRPr>
          </a:p>
        </p:txBody>
      </p:sp>
      <p:grpSp>
        <p:nvGrpSpPr>
          <p:cNvPr id="7" name="Group 6"/>
          <p:cNvGrpSpPr/>
          <p:nvPr/>
        </p:nvGrpSpPr>
        <p:grpSpPr>
          <a:xfrm>
            <a:off x="484467" y="3551119"/>
            <a:ext cx="2141731" cy="640188"/>
            <a:chOff x="6827777" y="4411662"/>
            <a:chExt cx="2459932" cy="533400"/>
          </a:xfrm>
        </p:grpSpPr>
        <p:sp>
          <p:nvSpPr>
            <p:cNvPr id="10" name="Flowchart: Process 8"/>
            <p:cNvSpPr/>
            <p:nvPr/>
          </p:nvSpPr>
          <p:spPr bwMode="auto">
            <a:xfrm>
              <a:off x="6827777" y="4411662"/>
              <a:ext cx="2459932" cy="53340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4" tIns="89644" rIns="33620" bIns="33620" rtlCol="0" anchor="b" anchorCtr="0"/>
            <a:lstStyle/>
            <a:p>
              <a:pPr algn="ctr" defTabSz="913959"/>
              <a:endParaRPr lang="en-US" sz="1801" kern="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 name="Rectangle 8"/>
            <p:cNvSpPr/>
            <p:nvPr/>
          </p:nvSpPr>
          <p:spPr>
            <a:xfrm>
              <a:off x="6996044" y="4520801"/>
              <a:ext cx="2121554" cy="329012"/>
            </a:xfrm>
            <a:prstGeom prst="rect">
              <a:avLst/>
            </a:prstGeom>
            <a:noFill/>
            <a:ln w="9525" cap="flat" cmpd="sng" algn="ctr">
              <a:noFill/>
              <a:prstDash val="solid"/>
            </a:ln>
            <a:effectLst/>
          </p:spPr>
          <p:txBody>
            <a:bodyPr lIns="119336" tIns="59666" rIns="119336" bIns="59666" rtlCol="0" anchor="ctr"/>
            <a:lstStyle/>
            <a:p>
              <a:pPr defTabSz="896309">
                <a:defRPr/>
              </a:pPr>
              <a:r>
                <a:rPr lang="en-US" sz="1801" kern="0" dirty="0">
                  <a:gradFill>
                    <a:gsLst>
                      <a:gs pos="0">
                        <a:srgbClr val="404040"/>
                      </a:gs>
                      <a:gs pos="100000">
                        <a:srgbClr val="404040"/>
                      </a:gs>
                    </a:gsLst>
                    <a:lin ang="5400000" scaled="0"/>
                  </a:gradFill>
                  <a:latin typeface="+mj-lt"/>
                </a:rPr>
                <a:t>Emotion</a:t>
              </a:r>
            </a:p>
          </p:txBody>
        </p:sp>
      </p:grpSp>
      <p:grpSp>
        <p:nvGrpSpPr>
          <p:cNvPr id="12" name="Group 11"/>
          <p:cNvGrpSpPr/>
          <p:nvPr/>
        </p:nvGrpSpPr>
        <p:grpSpPr>
          <a:xfrm>
            <a:off x="2758374" y="3517690"/>
            <a:ext cx="2240660" cy="640188"/>
            <a:chOff x="9701909" y="5021262"/>
            <a:chExt cx="2459932" cy="533400"/>
          </a:xfrm>
        </p:grpSpPr>
        <p:sp>
          <p:nvSpPr>
            <p:cNvPr id="17" name="Flowchart: Process 8"/>
            <p:cNvSpPr/>
            <p:nvPr/>
          </p:nvSpPr>
          <p:spPr bwMode="auto">
            <a:xfrm>
              <a:off x="9701909" y="5021262"/>
              <a:ext cx="2459932" cy="53340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4" tIns="89644" rIns="33620" bIns="33620" rtlCol="0" anchor="b" anchorCtr="0"/>
            <a:lstStyle/>
            <a:p>
              <a:pPr algn="ctr" defTabSz="913959"/>
              <a:endParaRPr lang="en-US" sz="1801" kern="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p:cNvSpPr/>
            <p:nvPr/>
          </p:nvSpPr>
          <p:spPr>
            <a:xfrm>
              <a:off x="9888747" y="5125889"/>
              <a:ext cx="2273093" cy="324146"/>
            </a:xfrm>
            <a:prstGeom prst="rect">
              <a:avLst/>
            </a:prstGeom>
            <a:noFill/>
            <a:ln w="9525" cap="flat" cmpd="sng" algn="ctr">
              <a:noFill/>
              <a:prstDash val="solid"/>
            </a:ln>
            <a:effectLst/>
          </p:spPr>
          <p:txBody>
            <a:bodyPr lIns="119336" tIns="59666" rIns="119336" bIns="59666" rtlCol="0" anchor="ctr"/>
            <a:lstStyle/>
            <a:p>
              <a:pPr defTabSz="896309">
                <a:defRPr/>
              </a:pPr>
              <a:r>
                <a:rPr lang="en-US" sz="1801" kern="0" dirty="0">
                  <a:gradFill>
                    <a:gsLst>
                      <a:gs pos="0">
                        <a:srgbClr val="404040"/>
                      </a:gs>
                      <a:gs pos="100000">
                        <a:srgbClr val="404040"/>
                      </a:gs>
                    </a:gsLst>
                    <a:lin ang="5400000" scaled="0"/>
                  </a:gradFill>
                  <a:latin typeface="+mj-lt"/>
                </a:rPr>
                <a:t>Speaker Recognition</a:t>
              </a:r>
            </a:p>
          </p:txBody>
        </p:sp>
      </p:grpSp>
      <p:grpSp>
        <p:nvGrpSpPr>
          <p:cNvPr id="19" name="Group 18"/>
          <p:cNvGrpSpPr/>
          <p:nvPr/>
        </p:nvGrpSpPr>
        <p:grpSpPr>
          <a:xfrm>
            <a:off x="2758373" y="4206982"/>
            <a:ext cx="2229983" cy="640188"/>
            <a:chOff x="9701909" y="5630862"/>
            <a:chExt cx="2459932" cy="533400"/>
          </a:xfrm>
        </p:grpSpPr>
        <p:sp>
          <p:nvSpPr>
            <p:cNvPr id="22" name="Flowchart: Process 8"/>
            <p:cNvSpPr/>
            <p:nvPr/>
          </p:nvSpPr>
          <p:spPr bwMode="auto">
            <a:xfrm>
              <a:off x="9701909" y="5630862"/>
              <a:ext cx="2459932" cy="53340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4" tIns="89644" rIns="33620" bIns="33620" rtlCol="0" anchor="b" anchorCtr="0"/>
            <a:lstStyle/>
            <a:p>
              <a:pPr algn="ctr" defTabSz="913959"/>
              <a:endParaRPr lang="en-US" sz="1801" kern="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 name="Rectangle 20"/>
            <p:cNvSpPr/>
            <p:nvPr/>
          </p:nvSpPr>
          <p:spPr>
            <a:xfrm>
              <a:off x="9838466" y="5631889"/>
              <a:ext cx="2162814" cy="530950"/>
            </a:xfrm>
            <a:prstGeom prst="rect">
              <a:avLst/>
            </a:prstGeom>
            <a:noFill/>
            <a:ln w="9525" cap="flat" cmpd="sng" algn="ctr">
              <a:noFill/>
              <a:prstDash val="solid"/>
            </a:ln>
            <a:effectLst/>
          </p:spPr>
          <p:txBody>
            <a:bodyPr lIns="119336" tIns="59666" rIns="119336" bIns="59666" rtlCol="0" anchor="ctr"/>
            <a:lstStyle/>
            <a:p>
              <a:pPr defTabSz="896309">
                <a:defRPr/>
              </a:pPr>
              <a:r>
                <a:rPr lang="en-US" sz="1801" kern="0" dirty="0">
                  <a:gradFill>
                    <a:gsLst>
                      <a:gs pos="0">
                        <a:srgbClr val="404040"/>
                      </a:gs>
                      <a:gs pos="100000">
                        <a:srgbClr val="404040"/>
                      </a:gs>
                    </a:gsLst>
                    <a:lin ang="5400000" scaled="0"/>
                  </a:gradFill>
                  <a:latin typeface="+mj-lt"/>
                </a:rPr>
                <a:t>Speech</a:t>
              </a:r>
            </a:p>
          </p:txBody>
        </p:sp>
      </p:grpSp>
      <p:grpSp>
        <p:nvGrpSpPr>
          <p:cNvPr id="24" name="Group 23"/>
          <p:cNvGrpSpPr/>
          <p:nvPr/>
        </p:nvGrpSpPr>
        <p:grpSpPr>
          <a:xfrm>
            <a:off x="2758373" y="2828395"/>
            <a:ext cx="2243872" cy="640184"/>
            <a:chOff x="9701907" y="3192460"/>
            <a:chExt cx="2459932" cy="533400"/>
          </a:xfrm>
        </p:grpSpPr>
        <p:sp>
          <p:nvSpPr>
            <p:cNvPr id="27" name="Flowchart: Process 8"/>
            <p:cNvSpPr/>
            <p:nvPr/>
          </p:nvSpPr>
          <p:spPr bwMode="auto">
            <a:xfrm>
              <a:off x="9701907" y="3192460"/>
              <a:ext cx="2459932" cy="53340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4" tIns="89644" rIns="33620" bIns="33620" rtlCol="0" anchor="b" anchorCtr="0"/>
            <a:lstStyle/>
            <a:p>
              <a:pPr algn="ctr" defTabSz="913959"/>
              <a:endParaRPr lang="en-US" sz="1801" kern="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6" name="Rectangle 25"/>
            <p:cNvSpPr/>
            <p:nvPr/>
          </p:nvSpPr>
          <p:spPr>
            <a:xfrm>
              <a:off x="9836450" y="3268662"/>
              <a:ext cx="2321868" cy="388654"/>
            </a:xfrm>
            <a:prstGeom prst="rect">
              <a:avLst/>
            </a:prstGeom>
            <a:noFill/>
            <a:ln w="9525" cap="flat" cmpd="sng" algn="ctr">
              <a:noFill/>
              <a:prstDash val="solid"/>
            </a:ln>
            <a:effectLst/>
          </p:spPr>
          <p:txBody>
            <a:bodyPr lIns="119336" tIns="59666" rIns="119336" bIns="59666" rtlCol="0" anchor="ctr"/>
            <a:lstStyle/>
            <a:p>
              <a:pPr defTabSz="896309">
                <a:defRPr/>
              </a:pPr>
              <a:r>
                <a:rPr lang="en-US" sz="1801" kern="0" dirty="0">
                  <a:gradFill>
                    <a:gsLst>
                      <a:gs pos="0">
                        <a:srgbClr val="404040"/>
                      </a:gs>
                      <a:gs pos="100000">
                        <a:srgbClr val="404040"/>
                      </a:gs>
                    </a:gsLst>
                    <a:lin ang="5400000" scaled="0"/>
                  </a:gradFill>
                  <a:latin typeface="+mj-lt"/>
                </a:rPr>
                <a:t>Customer Recognition</a:t>
              </a:r>
            </a:p>
          </p:txBody>
        </p:sp>
      </p:grpSp>
      <p:grpSp>
        <p:nvGrpSpPr>
          <p:cNvPr id="29" name="Group 28"/>
          <p:cNvGrpSpPr/>
          <p:nvPr/>
        </p:nvGrpSpPr>
        <p:grpSpPr>
          <a:xfrm>
            <a:off x="484469" y="2850483"/>
            <a:ext cx="2142743" cy="640188"/>
            <a:chOff x="6827776" y="3192468"/>
            <a:chExt cx="2459933" cy="533401"/>
          </a:xfrm>
        </p:grpSpPr>
        <p:sp>
          <p:nvSpPr>
            <p:cNvPr id="32" name="Flowchart: Process 8"/>
            <p:cNvSpPr/>
            <p:nvPr/>
          </p:nvSpPr>
          <p:spPr bwMode="auto">
            <a:xfrm>
              <a:off x="6827776" y="3192468"/>
              <a:ext cx="2459933" cy="533401"/>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4" tIns="89644" rIns="33620" bIns="33620" rtlCol="0" anchor="b" anchorCtr="0"/>
            <a:lstStyle/>
            <a:p>
              <a:pPr algn="ctr" defTabSz="913959"/>
              <a:endParaRPr lang="en-US" sz="1801" kern="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1" name="Rectangle 30"/>
            <p:cNvSpPr/>
            <p:nvPr/>
          </p:nvSpPr>
          <p:spPr>
            <a:xfrm>
              <a:off x="6986793" y="3268665"/>
              <a:ext cx="2130806" cy="388654"/>
            </a:xfrm>
            <a:prstGeom prst="rect">
              <a:avLst/>
            </a:prstGeom>
            <a:noFill/>
            <a:ln w="9525" cap="flat" cmpd="sng" algn="ctr">
              <a:noFill/>
              <a:prstDash val="solid"/>
            </a:ln>
            <a:effectLst/>
          </p:spPr>
          <p:txBody>
            <a:bodyPr lIns="119336" tIns="59666" rIns="119336" bIns="59666" rtlCol="0" anchor="ctr"/>
            <a:lstStyle/>
            <a:p>
              <a:pPr defTabSz="896309">
                <a:defRPr/>
              </a:pPr>
              <a:r>
                <a:rPr lang="en-US" sz="1801" kern="0" dirty="0">
                  <a:gradFill>
                    <a:gsLst>
                      <a:gs pos="0">
                        <a:srgbClr val="404040"/>
                      </a:gs>
                      <a:gs pos="100000">
                        <a:srgbClr val="404040"/>
                      </a:gs>
                    </a:gsLst>
                    <a:lin ang="5400000" scaled="0"/>
                  </a:gradFill>
                  <a:latin typeface="+mj-lt"/>
                </a:rPr>
                <a:t>Computer Vision</a:t>
              </a:r>
            </a:p>
          </p:txBody>
        </p:sp>
      </p:grpSp>
      <p:grpSp>
        <p:nvGrpSpPr>
          <p:cNvPr id="34" name="Group 33"/>
          <p:cNvGrpSpPr/>
          <p:nvPr/>
        </p:nvGrpSpPr>
        <p:grpSpPr>
          <a:xfrm>
            <a:off x="484464" y="4243601"/>
            <a:ext cx="2144123" cy="640188"/>
            <a:chOff x="6827777" y="3802062"/>
            <a:chExt cx="2459932" cy="533400"/>
          </a:xfrm>
        </p:grpSpPr>
        <p:sp>
          <p:nvSpPr>
            <p:cNvPr id="37" name="Flowchart: Process 8"/>
            <p:cNvSpPr/>
            <p:nvPr/>
          </p:nvSpPr>
          <p:spPr bwMode="auto">
            <a:xfrm>
              <a:off x="6827777" y="3802062"/>
              <a:ext cx="2459932" cy="53340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4" tIns="89644" rIns="33620" bIns="33620" rtlCol="0" anchor="b" anchorCtr="0"/>
            <a:lstStyle/>
            <a:p>
              <a:pPr algn="ctr" defTabSz="913959"/>
              <a:endParaRPr lang="en-US" sz="1801" kern="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36" name="Rectangle 35"/>
            <p:cNvSpPr/>
            <p:nvPr/>
          </p:nvSpPr>
          <p:spPr>
            <a:xfrm>
              <a:off x="7014491" y="3892910"/>
              <a:ext cx="2103108" cy="388654"/>
            </a:xfrm>
            <a:prstGeom prst="rect">
              <a:avLst/>
            </a:prstGeom>
            <a:noFill/>
            <a:ln w="9525" cap="flat" cmpd="sng" algn="ctr">
              <a:noFill/>
              <a:prstDash val="solid"/>
            </a:ln>
            <a:effectLst/>
          </p:spPr>
          <p:txBody>
            <a:bodyPr lIns="119336" tIns="59666" rIns="119336" bIns="59666" rtlCol="0" anchor="ctr"/>
            <a:lstStyle/>
            <a:p>
              <a:pPr defTabSz="896309">
                <a:defRPr/>
              </a:pPr>
              <a:r>
                <a:rPr lang="en-US" sz="1801" kern="0" dirty="0">
                  <a:gradFill>
                    <a:gsLst>
                      <a:gs pos="0">
                        <a:srgbClr val="404040"/>
                      </a:gs>
                      <a:gs pos="100000">
                        <a:srgbClr val="404040"/>
                      </a:gs>
                    </a:gsLst>
                    <a:lin ang="5400000" scaled="0"/>
                  </a:gradFill>
                  <a:latin typeface="+mj-lt"/>
                </a:rPr>
                <a:t>Face</a:t>
              </a:r>
            </a:p>
          </p:txBody>
        </p:sp>
      </p:grpSp>
      <p:grpSp>
        <p:nvGrpSpPr>
          <p:cNvPr id="39" name="Group 38"/>
          <p:cNvGrpSpPr/>
          <p:nvPr/>
        </p:nvGrpSpPr>
        <p:grpSpPr>
          <a:xfrm>
            <a:off x="484465" y="4936085"/>
            <a:ext cx="2141732" cy="640188"/>
            <a:chOff x="6827777" y="3802062"/>
            <a:chExt cx="2459932" cy="533400"/>
          </a:xfrm>
        </p:grpSpPr>
        <p:sp>
          <p:nvSpPr>
            <p:cNvPr id="42" name="Flowchart: Process 8"/>
            <p:cNvSpPr/>
            <p:nvPr/>
          </p:nvSpPr>
          <p:spPr bwMode="auto">
            <a:xfrm>
              <a:off x="6827777" y="3802062"/>
              <a:ext cx="2459932" cy="53340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4" tIns="89644" rIns="33620" bIns="33620" rtlCol="0" anchor="b" anchorCtr="0"/>
            <a:lstStyle/>
            <a:p>
              <a:pPr algn="ctr" defTabSz="913959"/>
              <a:endParaRPr lang="en-US" sz="1801" kern="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41" name="Rectangle 40"/>
            <p:cNvSpPr/>
            <p:nvPr/>
          </p:nvSpPr>
          <p:spPr>
            <a:xfrm>
              <a:off x="6994719" y="3892910"/>
              <a:ext cx="2122880" cy="388654"/>
            </a:xfrm>
            <a:prstGeom prst="rect">
              <a:avLst/>
            </a:prstGeom>
            <a:noFill/>
            <a:ln w="9525" cap="flat" cmpd="sng" algn="ctr">
              <a:noFill/>
              <a:prstDash val="solid"/>
            </a:ln>
            <a:effectLst/>
          </p:spPr>
          <p:txBody>
            <a:bodyPr lIns="119336" tIns="59666" rIns="119336" bIns="59666" rtlCol="0" anchor="ctr"/>
            <a:lstStyle/>
            <a:p>
              <a:pPr defTabSz="896309">
                <a:defRPr/>
              </a:pPr>
              <a:r>
                <a:rPr lang="en-US" sz="1801" kern="0" dirty="0">
                  <a:gradFill>
                    <a:gsLst>
                      <a:gs pos="0">
                        <a:srgbClr val="404040"/>
                      </a:gs>
                      <a:gs pos="100000">
                        <a:srgbClr val="404040"/>
                      </a:gs>
                    </a:gsLst>
                    <a:lin ang="5400000" scaled="0"/>
                  </a:gradFill>
                  <a:latin typeface="+mj-lt"/>
                </a:rPr>
                <a:t>Video</a:t>
              </a:r>
            </a:p>
          </p:txBody>
        </p:sp>
      </p:grpSp>
      <p:pic>
        <p:nvPicPr>
          <p:cNvPr id="44" name="Picture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8758" y="2258936"/>
            <a:ext cx="302449" cy="366906"/>
          </a:xfrm>
          <a:prstGeom prst="rect">
            <a:avLst/>
          </a:prstGeom>
        </p:spPr>
      </p:pic>
      <p:sp>
        <p:nvSpPr>
          <p:cNvPr id="45" name="Right Bracket 44"/>
          <p:cNvSpPr/>
          <p:nvPr/>
        </p:nvSpPr>
        <p:spPr>
          <a:xfrm rot="16200000">
            <a:off x="6078634" y="-3887840"/>
            <a:ext cx="214184" cy="11814687"/>
          </a:xfrm>
          <a:prstGeom prst="rightBracket">
            <a:avLst>
              <a:gd name="adj" fmla="val 78933"/>
            </a:avLst>
          </a:prstGeom>
          <a:ln w="28575"/>
        </p:spPr>
        <p:style>
          <a:lnRef idx="1">
            <a:schemeClr val="dk1"/>
          </a:lnRef>
          <a:fillRef idx="0">
            <a:schemeClr val="dk1"/>
          </a:fillRef>
          <a:effectRef idx="0">
            <a:schemeClr val="dk1"/>
          </a:effectRef>
          <a:fontRef idx="minor">
            <a:schemeClr val="tx1"/>
          </a:fontRef>
        </p:style>
        <p:txBody>
          <a:bodyPr rtlCol="0" anchor="ctr"/>
          <a:lstStyle/>
          <a:p>
            <a:pPr algn="ctr" defTabSz="932696"/>
            <a:endParaRPr lang="en-US" sz="1837" kern="0">
              <a:solidFill>
                <a:prstClr val="black"/>
              </a:solidFill>
            </a:endParaRPr>
          </a:p>
        </p:txBody>
      </p:sp>
      <p:sp>
        <p:nvSpPr>
          <p:cNvPr id="46" name="Rectangle 45"/>
          <p:cNvSpPr/>
          <p:nvPr/>
        </p:nvSpPr>
        <p:spPr>
          <a:xfrm>
            <a:off x="421820" y="1327737"/>
            <a:ext cx="11760932" cy="568970"/>
          </a:xfrm>
          <a:prstGeom prst="rect">
            <a:avLst/>
          </a:prstGeom>
          <a:solidFill>
            <a:srgbClr val="F2F2F2"/>
          </a:solidFill>
          <a:ln w="25400" cap="flat" cmpd="sng" algn="ctr">
            <a:noFill/>
            <a:prstDash val="solid"/>
          </a:ln>
          <a:effectLst/>
        </p:spPr>
        <p:txBody>
          <a:bodyPr lIns="119353" tIns="59675" rIns="119353" bIns="59675"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482">
              <a:defRPr/>
            </a:pPr>
            <a:r>
              <a:rPr lang="en-US" sz="3401" kern="0" dirty="0">
                <a:solidFill>
                  <a:srgbClr val="505050">
                    <a:lumMod val="50000"/>
                  </a:srgbClr>
                </a:solidFill>
                <a:latin typeface="+mj-lt"/>
              </a:rPr>
              <a:t>Cognitive Services</a:t>
            </a:r>
          </a:p>
        </p:txBody>
      </p:sp>
      <p:grpSp>
        <p:nvGrpSpPr>
          <p:cNvPr id="47" name="Group 46"/>
          <p:cNvGrpSpPr/>
          <p:nvPr/>
        </p:nvGrpSpPr>
        <p:grpSpPr>
          <a:xfrm>
            <a:off x="9833451" y="2136306"/>
            <a:ext cx="2223098" cy="640189"/>
            <a:chOff x="5409079" y="5683117"/>
            <a:chExt cx="2222405" cy="639989"/>
          </a:xfrm>
        </p:grpSpPr>
        <p:grpSp>
          <p:nvGrpSpPr>
            <p:cNvPr id="48" name="Group 47"/>
            <p:cNvGrpSpPr/>
            <p:nvPr/>
          </p:nvGrpSpPr>
          <p:grpSpPr>
            <a:xfrm>
              <a:off x="5409079" y="5683117"/>
              <a:ext cx="2222405" cy="639989"/>
              <a:chOff x="803519" y="1881281"/>
              <a:chExt cx="2222721" cy="640080"/>
            </a:xfrm>
          </p:grpSpPr>
          <p:sp>
            <p:nvSpPr>
              <p:cNvPr id="50" name="Rectangle 49"/>
              <p:cNvSpPr/>
              <p:nvPr/>
            </p:nvSpPr>
            <p:spPr>
              <a:xfrm>
                <a:off x="803519" y="1881281"/>
                <a:ext cx="2222721" cy="640080"/>
              </a:xfrm>
              <a:prstGeom prst="rect">
                <a:avLst/>
              </a:prstGeom>
              <a:solidFill>
                <a:srgbClr val="009580"/>
              </a:solidFill>
              <a:ln w="9525" cap="flat" cmpd="sng" algn="ctr">
                <a:noFill/>
                <a:prstDash val="solid"/>
              </a:ln>
              <a:effectLst/>
            </p:spPr>
            <p:txBody>
              <a:bodyPr lIns="119336" tIns="59666" rIns="119336" bIns="5966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09">
                  <a:defRPr/>
                </a:pPr>
                <a:endParaRPr lang="en-US" sz="1801" kern="0" dirty="0">
                  <a:gradFill>
                    <a:gsLst>
                      <a:gs pos="0">
                        <a:srgbClr val="FFFFFF"/>
                      </a:gs>
                      <a:gs pos="100000">
                        <a:srgbClr val="FFFFFF"/>
                      </a:gs>
                    </a:gsLst>
                    <a:lin ang="5400000" scaled="0"/>
                  </a:gradFill>
                  <a:latin typeface="+mj-lt"/>
                </a:endParaRPr>
              </a:p>
            </p:txBody>
          </p:sp>
          <p:sp>
            <p:nvSpPr>
              <p:cNvPr id="51" name="TextBox 50"/>
              <p:cNvSpPr txBox="1"/>
              <p:nvPr/>
            </p:nvSpPr>
            <p:spPr>
              <a:xfrm>
                <a:off x="1202293" y="1882761"/>
                <a:ext cx="1402359" cy="634708"/>
              </a:xfrm>
              <a:prstGeom prst="rect">
                <a:avLst/>
              </a:prstGeom>
              <a:solidFill>
                <a:srgbClr val="009580"/>
              </a:solidFill>
              <a:ln>
                <a:noFill/>
              </a:ln>
            </p:spPr>
            <p:txBody>
              <a:bodyPr wrap="square" lIns="182911" tIns="146328" rIns="182911" bIns="146328" rtlCol="0" anchor="ctr">
                <a:spAutoFit/>
              </a:bodyPr>
              <a:lstStyle/>
              <a:p>
                <a:pPr defTabSz="914672">
                  <a:lnSpc>
                    <a:spcPct val="90000"/>
                  </a:lnSpc>
                  <a:spcAft>
                    <a:spcPts val="600"/>
                  </a:spcAft>
                </a:pPr>
                <a:r>
                  <a:rPr lang="en-US" sz="2401" kern="0" dirty="0">
                    <a:gradFill>
                      <a:gsLst>
                        <a:gs pos="2917">
                          <a:schemeClr val="tx1"/>
                        </a:gs>
                        <a:gs pos="30000">
                          <a:schemeClr val="tx1"/>
                        </a:gs>
                      </a:gsLst>
                      <a:lin ang="5400000" scaled="0"/>
                    </a:gradFill>
                    <a:latin typeface="+mj-lt"/>
                  </a:rPr>
                  <a:t>Search</a:t>
                </a:r>
              </a:p>
            </p:txBody>
          </p:sp>
        </p:grpSp>
        <p:pic>
          <p:nvPicPr>
            <p:cNvPr id="49" name="Picture 48"/>
            <p:cNvPicPr>
              <a:picLocks noChangeAspect="1"/>
            </p:cNvPicPr>
            <p:nvPr/>
          </p:nvPicPr>
          <p:blipFill rotWithShape="1">
            <a:blip r:embed="rId4"/>
            <a:srcRect l="30169" r="30896"/>
            <a:stretch/>
          </p:blipFill>
          <p:spPr>
            <a:xfrm>
              <a:off x="5409170" y="5685261"/>
              <a:ext cx="536151" cy="636116"/>
            </a:xfrm>
            <a:prstGeom prst="rect">
              <a:avLst/>
            </a:prstGeom>
          </p:spPr>
        </p:pic>
      </p:grpSp>
      <p:grpSp>
        <p:nvGrpSpPr>
          <p:cNvPr id="53" name="Group 52"/>
          <p:cNvGrpSpPr/>
          <p:nvPr/>
        </p:nvGrpSpPr>
        <p:grpSpPr>
          <a:xfrm>
            <a:off x="2758373" y="2129130"/>
            <a:ext cx="2260667" cy="640189"/>
            <a:chOff x="5409079" y="5293862"/>
            <a:chExt cx="2227401" cy="639989"/>
          </a:xfrm>
        </p:grpSpPr>
        <p:grpSp>
          <p:nvGrpSpPr>
            <p:cNvPr id="54" name="Group 53"/>
            <p:cNvGrpSpPr/>
            <p:nvPr/>
          </p:nvGrpSpPr>
          <p:grpSpPr>
            <a:xfrm>
              <a:off x="5409079" y="5293862"/>
              <a:ext cx="2227401" cy="639989"/>
              <a:chOff x="803519" y="1881281"/>
              <a:chExt cx="2227717" cy="640080"/>
            </a:xfrm>
          </p:grpSpPr>
          <p:sp>
            <p:nvSpPr>
              <p:cNvPr id="57" name="Rectangle 56"/>
              <p:cNvSpPr/>
              <p:nvPr/>
            </p:nvSpPr>
            <p:spPr>
              <a:xfrm>
                <a:off x="803519" y="1881281"/>
                <a:ext cx="2227717" cy="640080"/>
              </a:xfrm>
              <a:prstGeom prst="rect">
                <a:avLst/>
              </a:prstGeom>
              <a:solidFill>
                <a:srgbClr val="009580"/>
              </a:solidFill>
              <a:ln w="9525" cap="flat" cmpd="sng" algn="ctr">
                <a:noFill/>
                <a:prstDash val="solid"/>
              </a:ln>
              <a:effectLst/>
            </p:spPr>
            <p:txBody>
              <a:bodyPr lIns="119336" tIns="59666" rIns="119336" bIns="5966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09">
                  <a:defRPr/>
                </a:pPr>
                <a:endParaRPr lang="en-US" sz="1801" kern="0" dirty="0">
                  <a:gradFill>
                    <a:gsLst>
                      <a:gs pos="0">
                        <a:srgbClr val="FFFFFF"/>
                      </a:gs>
                      <a:gs pos="100000">
                        <a:srgbClr val="FFFFFF"/>
                      </a:gs>
                    </a:gsLst>
                    <a:lin ang="5400000" scaled="0"/>
                  </a:gradFill>
                  <a:latin typeface="+mj-lt"/>
                </a:endParaRPr>
              </a:p>
            </p:txBody>
          </p:sp>
          <p:sp>
            <p:nvSpPr>
              <p:cNvPr id="58" name="TextBox 57"/>
              <p:cNvSpPr txBox="1"/>
              <p:nvPr/>
            </p:nvSpPr>
            <p:spPr>
              <a:xfrm>
                <a:off x="1213136" y="1882761"/>
                <a:ext cx="1533417" cy="634708"/>
              </a:xfrm>
              <a:prstGeom prst="rect">
                <a:avLst/>
              </a:prstGeom>
              <a:solidFill>
                <a:srgbClr val="009580"/>
              </a:solidFill>
              <a:ln>
                <a:noFill/>
              </a:ln>
            </p:spPr>
            <p:txBody>
              <a:bodyPr wrap="square" lIns="182911" tIns="146328" rIns="182911" bIns="146328" rtlCol="0" anchor="ctr">
                <a:spAutoFit/>
              </a:bodyPr>
              <a:lstStyle/>
              <a:p>
                <a:pPr defTabSz="914672">
                  <a:lnSpc>
                    <a:spcPct val="90000"/>
                  </a:lnSpc>
                  <a:spcAft>
                    <a:spcPts val="600"/>
                  </a:spcAft>
                </a:pPr>
                <a:r>
                  <a:rPr lang="en-US" sz="2401" kern="0" dirty="0">
                    <a:gradFill>
                      <a:gsLst>
                        <a:gs pos="2917">
                          <a:schemeClr val="tx1"/>
                        </a:gs>
                        <a:gs pos="30000">
                          <a:schemeClr val="tx1"/>
                        </a:gs>
                      </a:gsLst>
                      <a:lin ang="5400000" scaled="0"/>
                    </a:gradFill>
                    <a:latin typeface="+mj-lt"/>
                  </a:rPr>
                  <a:t>Speech</a:t>
                </a:r>
              </a:p>
            </p:txBody>
          </p:sp>
        </p:grpSp>
        <p:pic>
          <p:nvPicPr>
            <p:cNvPr id="56" name="Picture 55"/>
            <p:cNvPicPr>
              <a:picLocks noChangeAspect="1"/>
            </p:cNvPicPr>
            <p:nvPr/>
          </p:nvPicPr>
          <p:blipFill rotWithShape="1">
            <a:blip r:embed="rId5"/>
            <a:srcRect l="30169" r="30896"/>
            <a:stretch/>
          </p:blipFill>
          <p:spPr>
            <a:xfrm>
              <a:off x="5440120" y="5323085"/>
              <a:ext cx="498576" cy="591535"/>
            </a:xfrm>
            <a:prstGeom prst="rect">
              <a:avLst/>
            </a:prstGeom>
          </p:spPr>
        </p:pic>
      </p:grpSp>
      <p:grpSp>
        <p:nvGrpSpPr>
          <p:cNvPr id="59" name="Group 58"/>
          <p:cNvGrpSpPr/>
          <p:nvPr/>
        </p:nvGrpSpPr>
        <p:grpSpPr>
          <a:xfrm>
            <a:off x="5117630" y="2137513"/>
            <a:ext cx="2230403" cy="640189"/>
            <a:chOff x="5407561" y="6137698"/>
            <a:chExt cx="2229707" cy="639989"/>
          </a:xfrm>
        </p:grpSpPr>
        <p:grpSp>
          <p:nvGrpSpPr>
            <p:cNvPr id="61" name="Group 60"/>
            <p:cNvGrpSpPr/>
            <p:nvPr/>
          </p:nvGrpSpPr>
          <p:grpSpPr>
            <a:xfrm>
              <a:off x="5407561" y="6137698"/>
              <a:ext cx="2229707" cy="639989"/>
              <a:chOff x="803520" y="1881281"/>
              <a:chExt cx="2230024" cy="640080"/>
            </a:xfrm>
          </p:grpSpPr>
          <p:sp>
            <p:nvSpPr>
              <p:cNvPr id="63" name="Rectangle 62"/>
              <p:cNvSpPr/>
              <p:nvPr/>
            </p:nvSpPr>
            <p:spPr>
              <a:xfrm>
                <a:off x="803520" y="1881281"/>
                <a:ext cx="2230024" cy="640080"/>
              </a:xfrm>
              <a:prstGeom prst="rect">
                <a:avLst/>
              </a:prstGeom>
              <a:solidFill>
                <a:srgbClr val="009580"/>
              </a:solidFill>
              <a:ln w="9525" cap="flat" cmpd="sng" algn="ctr">
                <a:noFill/>
                <a:prstDash val="solid"/>
              </a:ln>
              <a:effectLst/>
            </p:spPr>
            <p:txBody>
              <a:bodyPr lIns="119336" tIns="59666" rIns="119336" bIns="5966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09">
                  <a:defRPr/>
                </a:pPr>
                <a:endParaRPr lang="en-US" sz="1801" kern="0" dirty="0">
                  <a:gradFill>
                    <a:gsLst>
                      <a:gs pos="0">
                        <a:srgbClr val="FFFFFF"/>
                      </a:gs>
                      <a:gs pos="100000">
                        <a:srgbClr val="FFFFFF"/>
                      </a:gs>
                    </a:gsLst>
                    <a:lin ang="5400000" scaled="0"/>
                  </a:gradFill>
                  <a:latin typeface="+mj-lt"/>
                </a:endParaRPr>
              </a:p>
            </p:txBody>
          </p:sp>
          <p:sp>
            <p:nvSpPr>
              <p:cNvPr id="64" name="TextBox 63"/>
              <p:cNvSpPr txBox="1"/>
              <p:nvPr/>
            </p:nvSpPr>
            <p:spPr>
              <a:xfrm>
                <a:off x="1121106" y="1882761"/>
                <a:ext cx="1702127" cy="634708"/>
              </a:xfrm>
              <a:prstGeom prst="rect">
                <a:avLst/>
              </a:prstGeom>
              <a:solidFill>
                <a:srgbClr val="009580"/>
              </a:solidFill>
              <a:ln>
                <a:noFill/>
              </a:ln>
            </p:spPr>
            <p:txBody>
              <a:bodyPr wrap="square" lIns="182911" tIns="146328" rIns="182911" bIns="146328" rtlCol="0" anchor="ctr">
                <a:spAutoFit/>
              </a:bodyPr>
              <a:lstStyle/>
              <a:p>
                <a:pPr defTabSz="914672">
                  <a:lnSpc>
                    <a:spcPct val="90000"/>
                  </a:lnSpc>
                  <a:spcAft>
                    <a:spcPts val="600"/>
                  </a:spcAft>
                </a:pPr>
                <a:r>
                  <a:rPr lang="en-US" sz="2401" kern="0" dirty="0">
                    <a:gradFill>
                      <a:gsLst>
                        <a:gs pos="2917">
                          <a:schemeClr val="tx1"/>
                        </a:gs>
                        <a:gs pos="30000">
                          <a:schemeClr val="tx1"/>
                        </a:gs>
                      </a:gsLst>
                      <a:lin ang="5400000" scaled="0"/>
                    </a:gradFill>
                    <a:latin typeface="+mj-lt"/>
                  </a:rPr>
                  <a:t>Language</a:t>
                </a:r>
              </a:p>
            </p:txBody>
          </p:sp>
        </p:grpSp>
        <p:pic>
          <p:nvPicPr>
            <p:cNvPr id="62" name="Picture 61"/>
            <p:cNvPicPr>
              <a:picLocks noChangeAspect="1"/>
            </p:cNvPicPr>
            <p:nvPr/>
          </p:nvPicPr>
          <p:blipFill rotWithShape="1">
            <a:blip r:embed="rId6"/>
            <a:srcRect l="32940" r="32675"/>
            <a:stretch/>
          </p:blipFill>
          <p:spPr>
            <a:xfrm>
              <a:off x="5440121" y="6156135"/>
              <a:ext cx="436594" cy="586543"/>
            </a:xfrm>
            <a:prstGeom prst="rect">
              <a:avLst/>
            </a:prstGeom>
          </p:spPr>
        </p:pic>
      </p:grpSp>
      <p:grpSp>
        <p:nvGrpSpPr>
          <p:cNvPr id="65" name="Group 64"/>
          <p:cNvGrpSpPr/>
          <p:nvPr/>
        </p:nvGrpSpPr>
        <p:grpSpPr>
          <a:xfrm>
            <a:off x="7479191" y="2136306"/>
            <a:ext cx="2223099" cy="640189"/>
            <a:chOff x="8998377" y="5261265"/>
            <a:chExt cx="2222406" cy="639989"/>
          </a:xfrm>
        </p:grpSpPr>
        <p:grpSp>
          <p:nvGrpSpPr>
            <p:cNvPr id="66" name="Group 65"/>
            <p:cNvGrpSpPr/>
            <p:nvPr/>
          </p:nvGrpSpPr>
          <p:grpSpPr>
            <a:xfrm>
              <a:off x="8998377" y="5261265"/>
              <a:ext cx="2222406" cy="639989"/>
              <a:chOff x="803520" y="1881281"/>
              <a:chExt cx="2222721" cy="640080"/>
            </a:xfrm>
          </p:grpSpPr>
          <p:sp>
            <p:nvSpPr>
              <p:cNvPr id="68" name="Rectangle 67"/>
              <p:cNvSpPr/>
              <p:nvPr/>
            </p:nvSpPr>
            <p:spPr>
              <a:xfrm>
                <a:off x="803520" y="1881281"/>
                <a:ext cx="2222721" cy="640080"/>
              </a:xfrm>
              <a:prstGeom prst="rect">
                <a:avLst/>
              </a:prstGeom>
              <a:solidFill>
                <a:srgbClr val="009580"/>
              </a:solidFill>
              <a:ln w="9525" cap="flat" cmpd="sng" algn="ctr">
                <a:noFill/>
                <a:prstDash val="solid"/>
              </a:ln>
              <a:effectLst/>
            </p:spPr>
            <p:txBody>
              <a:bodyPr lIns="119336" tIns="59666" rIns="119336" bIns="5966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09">
                  <a:defRPr/>
                </a:pPr>
                <a:endParaRPr lang="en-US" sz="1801" kern="0" dirty="0">
                  <a:gradFill>
                    <a:gsLst>
                      <a:gs pos="0">
                        <a:srgbClr val="FFFFFF"/>
                      </a:gs>
                      <a:gs pos="100000">
                        <a:srgbClr val="FFFFFF"/>
                      </a:gs>
                    </a:gsLst>
                    <a:lin ang="5400000" scaled="0"/>
                  </a:gradFill>
                  <a:latin typeface="+mj-lt"/>
                </a:endParaRPr>
              </a:p>
            </p:txBody>
          </p:sp>
          <p:sp>
            <p:nvSpPr>
              <p:cNvPr id="69" name="TextBox 68"/>
              <p:cNvSpPr txBox="1"/>
              <p:nvPr/>
            </p:nvSpPr>
            <p:spPr>
              <a:xfrm>
                <a:off x="1147970" y="1882761"/>
                <a:ext cx="1824157" cy="634708"/>
              </a:xfrm>
              <a:prstGeom prst="rect">
                <a:avLst/>
              </a:prstGeom>
              <a:solidFill>
                <a:srgbClr val="009580"/>
              </a:solidFill>
              <a:ln>
                <a:noFill/>
              </a:ln>
            </p:spPr>
            <p:txBody>
              <a:bodyPr wrap="square" lIns="182911" tIns="146328" rIns="182911" bIns="146328" rtlCol="0" anchor="ctr">
                <a:spAutoFit/>
              </a:bodyPr>
              <a:lstStyle/>
              <a:p>
                <a:pPr defTabSz="914672">
                  <a:lnSpc>
                    <a:spcPct val="90000"/>
                  </a:lnSpc>
                  <a:spcAft>
                    <a:spcPts val="600"/>
                  </a:spcAft>
                </a:pPr>
                <a:r>
                  <a:rPr lang="en-US" sz="2401" kern="0" dirty="0">
                    <a:gradFill>
                      <a:gsLst>
                        <a:gs pos="2917">
                          <a:schemeClr val="tx1"/>
                        </a:gs>
                        <a:gs pos="30000">
                          <a:schemeClr val="tx1"/>
                        </a:gs>
                      </a:gsLst>
                      <a:lin ang="5400000" scaled="0"/>
                    </a:gradFill>
                    <a:latin typeface="+mj-lt"/>
                  </a:rPr>
                  <a:t>Knowledge</a:t>
                </a:r>
              </a:p>
            </p:txBody>
          </p:sp>
        </p:grpSp>
        <p:pic>
          <p:nvPicPr>
            <p:cNvPr id="67" name="Picture 66"/>
            <p:cNvPicPr>
              <a:picLocks noChangeAspect="1"/>
            </p:cNvPicPr>
            <p:nvPr/>
          </p:nvPicPr>
          <p:blipFill rotWithShape="1">
            <a:blip r:embed="rId7"/>
            <a:srcRect l="30301" r="30896"/>
            <a:stretch/>
          </p:blipFill>
          <p:spPr>
            <a:xfrm>
              <a:off x="9014319" y="5275006"/>
              <a:ext cx="496639" cy="591240"/>
            </a:xfrm>
            <a:prstGeom prst="rect">
              <a:avLst/>
            </a:prstGeom>
          </p:spPr>
        </p:pic>
      </p:grpSp>
      <p:grpSp>
        <p:nvGrpSpPr>
          <p:cNvPr id="70" name="Group 69"/>
          <p:cNvGrpSpPr/>
          <p:nvPr/>
        </p:nvGrpSpPr>
        <p:grpSpPr>
          <a:xfrm>
            <a:off x="484468" y="2126826"/>
            <a:ext cx="2142745" cy="640189"/>
            <a:chOff x="1917039" y="5309640"/>
            <a:chExt cx="2218998" cy="639989"/>
          </a:xfrm>
        </p:grpSpPr>
        <p:grpSp>
          <p:nvGrpSpPr>
            <p:cNvPr id="71" name="Group 70"/>
            <p:cNvGrpSpPr/>
            <p:nvPr/>
          </p:nvGrpSpPr>
          <p:grpSpPr>
            <a:xfrm>
              <a:off x="1917039" y="5309640"/>
              <a:ext cx="2218998" cy="639989"/>
              <a:chOff x="803520" y="1881281"/>
              <a:chExt cx="2219313" cy="640080"/>
            </a:xfrm>
          </p:grpSpPr>
          <p:sp>
            <p:nvSpPr>
              <p:cNvPr id="73" name="Rectangle 72"/>
              <p:cNvSpPr/>
              <p:nvPr/>
            </p:nvSpPr>
            <p:spPr>
              <a:xfrm>
                <a:off x="803520" y="1881281"/>
                <a:ext cx="2219313" cy="640080"/>
              </a:xfrm>
              <a:prstGeom prst="rect">
                <a:avLst/>
              </a:prstGeom>
              <a:solidFill>
                <a:srgbClr val="009580"/>
              </a:solidFill>
              <a:ln w="9525" cap="flat" cmpd="sng" algn="ctr">
                <a:noFill/>
                <a:prstDash val="solid"/>
              </a:ln>
              <a:effectLst/>
            </p:spPr>
            <p:txBody>
              <a:bodyPr lIns="119336" tIns="59666" rIns="119336" bIns="59666"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896309">
                  <a:defRPr/>
                </a:pPr>
                <a:endParaRPr lang="en-US" sz="1801" kern="0" dirty="0">
                  <a:gradFill>
                    <a:gsLst>
                      <a:gs pos="0">
                        <a:srgbClr val="FFFFFF"/>
                      </a:gs>
                      <a:gs pos="100000">
                        <a:srgbClr val="FFFFFF"/>
                      </a:gs>
                    </a:gsLst>
                    <a:lin ang="5400000" scaled="0"/>
                  </a:gradFill>
                  <a:latin typeface="+mj-lt"/>
                </a:endParaRPr>
              </a:p>
            </p:txBody>
          </p:sp>
          <p:sp>
            <p:nvSpPr>
              <p:cNvPr id="74" name="TextBox 73"/>
              <p:cNvSpPr txBox="1"/>
              <p:nvPr/>
            </p:nvSpPr>
            <p:spPr>
              <a:xfrm>
                <a:off x="1227725" y="1886148"/>
                <a:ext cx="1177272" cy="627934"/>
              </a:xfrm>
              <a:prstGeom prst="rect">
                <a:avLst/>
              </a:prstGeom>
              <a:noFill/>
              <a:ln>
                <a:noFill/>
              </a:ln>
            </p:spPr>
            <p:txBody>
              <a:bodyPr wrap="square" lIns="182911" tIns="146328" rIns="182911" bIns="146328" rtlCol="0" anchor="ctr">
                <a:spAutoFit/>
              </a:bodyPr>
              <a:lstStyle/>
              <a:p>
                <a:pPr defTabSz="914672">
                  <a:lnSpc>
                    <a:spcPct val="90000"/>
                  </a:lnSpc>
                  <a:spcAft>
                    <a:spcPts val="600"/>
                  </a:spcAft>
                </a:pPr>
                <a:r>
                  <a:rPr lang="en-US" sz="2401" kern="0" dirty="0">
                    <a:gradFill>
                      <a:gsLst>
                        <a:gs pos="2917">
                          <a:schemeClr val="tx1"/>
                        </a:gs>
                        <a:gs pos="30000">
                          <a:schemeClr val="tx1"/>
                        </a:gs>
                      </a:gsLst>
                      <a:lin ang="5400000" scaled="0"/>
                    </a:gradFill>
                    <a:latin typeface="+mj-lt"/>
                  </a:rPr>
                  <a:t>Vision</a:t>
                </a:r>
              </a:p>
            </p:txBody>
          </p:sp>
        </p:grpSp>
        <p:pic>
          <p:nvPicPr>
            <p:cNvPr id="72" name="Picture 71"/>
            <p:cNvPicPr>
              <a:picLocks noChangeAspect="1"/>
            </p:cNvPicPr>
            <p:nvPr/>
          </p:nvPicPr>
          <p:blipFill rotWithShape="1">
            <a:blip r:embed="rId8"/>
            <a:srcRect l="29083" r="28636"/>
            <a:stretch/>
          </p:blipFill>
          <p:spPr>
            <a:xfrm>
              <a:off x="1923460" y="5350948"/>
              <a:ext cx="523195" cy="573124"/>
            </a:xfrm>
            <a:prstGeom prst="rect">
              <a:avLst/>
            </a:prstGeom>
          </p:spPr>
        </p:pic>
      </p:grpSp>
      <p:grpSp>
        <p:nvGrpSpPr>
          <p:cNvPr id="75" name="Group 74"/>
          <p:cNvGrpSpPr/>
          <p:nvPr/>
        </p:nvGrpSpPr>
        <p:grpSpPr>
          <a:xfrm>
            <a:off x="5131210" y="3531367"/>
            <a:ext cx="2215857" cy="640188"/>
            <a:chOff x="9701909" y="5021262"/>
            <a:chExt cx="2459932" cy="533400"/>
          </a:xfrm>
        </p:grpSpPr>
        <p:sp>
          <p:nvSpPr>
            <p:cNvPr id="78" name="Flowchart: Process 8"/>
            <p:cNvSpPr/>
            <p:nvPr/>
          </p:nvSpPr>
          <p:spPr bwMode="auto">
            <a:xfrm>
              <a:off x="9701909" y="5021262"/>
              <a:ext cx="2459932" cy="53340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4" tIns="89644" rIns="33620" bIns="33620" rtlCol="0" anchor="b" anchorCtr="0"/>
            <a:lstStyle/>
            <a:p>
              <a:pPr algn="ctr" defTabSz="913959"/>
              <a:endParaRPr lang="en-US" sz="1801" kern="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7" name="Rectangle 76"/>
            <p:cNvSpPr/>
            <p:nvPr/>
          </p:nvSpPr>
          <p:spPr>
            <a:xfrm>
              <a:off x="9793736" y="5125889"/>
              <a:ext cx="2211413" cy="324146"/>
            </a:xfrm>
            <a:prstGeom prst="rect">
              <a:avLst/>
            </a:prstGeom>
            <a:noFill/>
            <a:ln w="9525" cap="flat" cmpd="sng" algn="ctr">
              <a:noFill/>
              <a:prstDash val="solid"/>
            </a:ln>
            <a:effectLst/>
          </p:spPr>
          <p:txBody>
            <a:bodyPr lIns="119336" tIns="59666" rIns="119336" bIns="59666" rtlCol="0" anchor="ctr"/>
            <a:lstStyle/>
            <a:p>
              <a:pPr defTabSz="896309">
                <a:defRPr/>
              </a:pPr>
              <a:r>
                <a:rPr lang="en-US" sz="1801" kern="0" dirty="0">
                  <a:gradFill>
                    <a:gsLst>
                      <a:gs pos="0">
                        <a:srgbClr val="404040"/>
                      </a:gs>
                      <a:gs pos="100000">
                        <a:srgbClr val="404040"/>
                      </a:gs>
                    </a:gsLst>
                    <a:lin ang="5400000" scaled="0"/>
                  </a:gradFill>
                  <a:latin typeface="+mj-lt"/>
                </a:rPr>
                <a:t>Linguistic Analysis</a:t>
              </a:r>
            </a:p>
          </p:txBody>
        </p:sp>
      </p:grpSp>
      <p:grpSp>
        <p:nvGrpSpPr>
          <p:cNvPr id="80" name="Group 79"/>
          <p:cNvGrpSpPr/>
          <p:nvPr/>
        </p:nvGrpSpPr>
        <p:grpSpPr>
          <a:xfrm>
            <a:off x="5131210" y="4220659"/>
            <a:ext cx="2215862" cy="640188"/>
            <a:chOff x="9701909" y="5630862"/>
            <a:chExt cx="2459932" cy="533400"/>
          </a:xfrm>
        </p:grpSpPr>
        <p:sp>
          <p:nvSpPr>
            <p:cNvPr id="83" name="Flowchart: Process 8"/>
            <p:cNvSpPr/>
            <p:nvPr/>
          </p:nvSpPr>
          <p:spPr bwMode="auto">
            <a:xfrm>
              <a:off x="9701909" y="5630862"/>
              <a:ext cx="2459932" cy="53340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4" tIns="89644" rIns="33620" bIns="33620" rtlCol="0" anchor="b" anchorCtr="0"/>
            <a:lstStyle/>
            <a:p>
              <a:pPr algn="ctr" defTabSz="913959"/>
              <a:endParaRPr lang="en-US" sz="1801" kern="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2" name="Rectangle 81"/>
            <p:cNvSpPr/>
            <p:nvPr/>
          </p:nvSpPr>
          <p:spPr>
            <a:xfrm>
              <a:off x="9795160" y="5631889"/>
              <a:ext cx="2354349" cy="530950"/>
            </a:xfrm>
            <a:prstGeom prst="rect">
              <a:avLst/>
            </a:prstGeom>
            <a:noFill/>
            <a:ln w="9525" cap="flat" cmpd="sng" algn="ctr">
              <a:noFill/>
              <a:prstDash val="solid"/>
            </a:ln>
            <a:effectLst/>
          </p:spPr>
          <p:txBody>
            <a:bodyPr lIns="119336" tIns="59666" rIns="119336" bIns="59666" rtlCol="0" anchor="ctr"/>
            <a:lstStyle/>
            <a:p>
              <a:pPr defTabSz="896309">
                <a:defRPr/>
              </a:pPr>
              <a:r>
                <a:rPr lang="en-US" sz="1801" kern="0" dirty="0">
                  <a:gradFill>
                    <a:gsLst>
                      <a:gs pos="0">
                        <a:srgbClr val="404040"/>
                      </a:gs>
                      <a:gs pos="100000">
                        <a:srgbClr val="404040"/>
                      </a:gs>
                    </a:gsLst>
                    <a:lin ang="5400000" scaled="0"/>
                  </a:gradFill>
                  <a:latin typeface="+mj-lt"/>
                </a:rPr>
                <a:t>Language Understanding</a:t>
              </a:r>
            </a:p>
          </p:txBody>
        </p:sp>
      </p:grpSp>
      <p:grpSp>
        <p:nvGrpSpPr>
          <p:cNvPr id="85" name="Group 84"/>
          <p:cNvGrpSpPr/>
          <p:nvPr/>
        </p:nvGrpSpPr>
        <p:grpSpPr>
          <a:xfrm>
            <a:off x="5133408" y="2842073"/>
            <a:ext cx="2216744" cy="640184"/>
            <a:chOff x="9701907" y="3192460"/>
            <a:chExt cx="2459932" cy="533400"/>
          </a:xfrm>
        </p:grpSpPr>
        <p:sp>
          <p:nvSpPr>
            <p:cNvPr id="88" name="Flowchart: Process 8"/>
            <p:cNvSpPr/>
            <p:nvPr/>
          </p:nvSpPr>
          <p:spPr bwMode="auto">
            <a:xfrm>
              <a:off x="9701907" y="3192460"/>
              <a:ext cx="2459932" cy="53340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4" tIns="89644" rIns="33620" bIns="33620" rtlCol="0" anchor="b" anchorCtr="0"/>
            <a:lstStyle/>
            <a:p>
              <a:pPr algn="ctr" defTabSz="913959"/>
              <a:endParaRPr lang="en-US" sz="1801" kern="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7" name="Rectangle 86"/>
            <p:cNvSpPr/>
            <p:nvPr/>
          </p:nvSpPr>
          <p:spPr>
            <a:xfrm>
              <a:off x="9836196" y="3268662"/>
              <a:ext cx="2325642" cy="388654"/>
            </a:xfrm>
            <a:prstGeom prst="rect">
              <a:avLst/>
            </a:prstGeom>
            <a:noFill/>
            <a:ln w="9525" cap="flat" cmpd="sng" algn="ctr">
              <a:noFill/>
              <a:prstDash val="solid"/>
            </a:ln>
            <a:effectLst/>
          </p:spPr>
          <p:txBody>
            <a:bodyPr lIns="119336" tIns="59666" rIns="119336" bIns="59666" rtlCol="0" anchor="ctr"/>
            <a:lstStyle/>
            <a:p>
              <a:pPr defTabSz="896309">
                <a:defRPr/>
              </a:pPr>
              <a:r>
                <a:rPr lang="en-US" sz="1801" kern="0" dirty="0">
                  <a:gradFill>
                    <a:gsLst>
                      <a:gs pos="0">
                        <a:srgbClr val="404040"/>
                      </a:gs>
                      <a:gs pos="100000">
                        <a:srgbClr val="404040"/>
                      </a:gs>
                    </a:gsLst>
                    <a:lin ang="5400000" scaled="0"/>
                  </a:gradFill>
                  <a:latin typeface="+mj-lt"/>
                </a:rPr>
                <a:t>Bing Speller</a:t>
              </a:r>
            </a:p>
          </p:txBody>
        </p:sp>
      </p:grpSp>
      <p:grpSp>
        <p:nvGrpSpPr>
          <p:cNvPr id="90" name="Group 89"/>
          <p:cNvGrpSpPr/>
          <p:nvPr/>
        </p:nvGrpSpPr>
        <p:grpSpPr>
          <a:xfrm>
            <a:off x="7479191" y="3513533"/>
            <a:ext cx="2215781" cy="640188"/>
            <a:chOff x="9701909" y="5021262"/>
            <a:chExt cx="2459932" cy="533400"/>
          </a:xfrm>
        </p:grpSpPr>
        <p:sp>
          <p:nvSpPr>
            <p:cNvPr id="93" name="Flowchart: Process 8"/>
            <p:cNvSpPr/>
            <p:nvPr/>
          </p:nvSpPr>
          <p:spPr bwMode="auto">
            <a:xfrm>
              <a:off x="9701909" y="5021262"/>
              <a:ext cx="2459932" cy="53340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4" tIns="89644" rIns="33620" bIns="33620" rtlCol="0" anchor="b" anchorCtr="0"/>
            <a:lstStyle/>
            <a:p>
              <a:pPr algn="ctr" defTabSz="913959"/>
              <a:endParaRPr lang="en-US" sz="1801" kern="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2" name="Rectangle 91"/>
            <p:cNvSpPr/>
            <p:nvPr/>
          </p:nvSpPr>
          <p:spPr>
            <a:xfrm>
              <a:off x="9869331" y="5125889"/>
              <a:ext cx="2143840" cy="324146"/>
            </a:xfrm>
            <a:prstGeom prst="rect">
              <a:avLst/>
            </a:prstGeom>
            <a:noFill/>
            <a:ln w="9525" cap="flat" cmpd="sng" algn="ctr">
              <a:noFill/>
              <a:prstDash val="solid"/>
            </a:ln>
            <a:effectLst/>
          </p:spPr>
          <p:txBody>
            <a:bodyPr lIns="119336" tIns="59666" rIns="119336" bIns="59666" rtlCol="0" anchor="ctr"/>
            <a:lstStyle/>
            <a:p>
              <a:pPr defTabSz="896309">
                <a:defRPr/>
              </a:pPr>
              <a:r>
                <a:rPr lang="en-US" sz="1801" kern="0" dirty="0">
                  <a:gradFill>
                    <a:gsLst>
                      <a:gs pos="0">
                        <a:srgbClr val="404040"/>
                      </a:gs>
                      <a:gs pos="100000">
                        <a:srgbClr val="404040"/>
                      </a:gs>
                    </a:gsLst>
                    <a:lin ang="5400000" scaled="0"/>
                  </a:gradFill>
                  <a:latin typeface="+mj-lt"/>
                </a:rPr>
                <a:t>Entity Linking</a:t>
              </a:r>
            </a:p>
          </p:txBody>
        </p:sp>
      </p:grpSp>
      <p:grpSp>
        <p:nvGrpSpPr>
          <p:cNvPr id="95" name="Group 94"/>
          <p:cNvGrpSpPr/>
          <p:nvPr/>
        </p:nvGrpSpPr>
        <p:grpSpPr>
          <a:xfrm>
            <a:off x="7471166" y="4202825"/>
            <a:ext cx="2223812" cy="640188"/>
            <a:chOff x="9701909" y="5630862"/>
            <a:chExt cx="2459932" cy="533400"/>
          </a:xfrm>
        </p:grpSpPr>
        <p:sp>
          <p:nvSpPr>
            <p:cNvPr id="98" name="Flowchart: Process 8"/>
            <p:cNvSpPr/>
            <p:nvPr/>
          </p:nvSpPr>
          <p:spPr bwMode="auto">
            <a:xfrm>
              <a:off x="9701909" y="5630862"/>
              <a:ext cx="2459932" cy="53340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4" tIns="89644" rIns="33620" bIns="33620" rtlCol="0" anchor="b" anchorCtr="0"/>
            <a:lstStyle/>
            <a:p>
              <a:pPr algn="ctr" defTabSz="913959"/>
              <a:endParaRPr lang="en-US" sz="1801" kern="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97" name="Rectangle 96"/>
            <p:cNvSpPr/>
            <p:nvPr/>
          </p:nvSpPr>
          <p:spPr>
            <a:xfrm>
              <a:off x="9870712" y="5631889"/>
              <a:ext cx="2130568" cy="530950"/>
            </a:xfrm>
            <a:prstGeom prst="rect">
              <a:avLst/>
            </a:prstGeom>
            <a:noFill/>
            <a:ln w="9525" cap="flat" cmpd="sng" algn="ctr">
              <a:noFill/>
              <a:prstDash val="solid"/>
            </a:ln>
            <a:effectLst/>
          </p:spPr>
          <p:txBody>
            <a:bodyPr lIns="119336" tIns="59666" rIns="119336" bIns="59666" rtlCol="0" anchor="ctr"/>
            <a:lstStyle/>
            <a:p>
              <a:pPr defTabSz="896309">
                <a:defRPr/>
              </a:pPr>
              <a:r>
                <a:rPr lang="en-US" sz="1801" kern="0" dirty="0">
                  <a:gradFill>
                    <a:gsLst>
                      <a:gs pos="0">
                        <a:srgbClr val="404040"/>
                      </a:gs>
                      <a:gs pos="100000">
                        <a:srgbClr val="404040"/>
                      </a:gs>
                    </a:gsLst>
                    <a:lin ang="5400000" scaled="0"/>
                  </a:gradFill>
                  <a:latin typeface="+mj-lt"/>
                </a:rPr>
                <a:t>Knowledge Exploration</a:t>
              </a:r>
            </a:p>
          </p:txBody>
        </p:sp>
      </p:grpSp>
      <p:grpSp>
        <p:nvGrpSpPr>
          <p:cNvPr id="100" name="Group 99"/>
          <p:cNvGrpSpPr/>
          <p:nvPr/>
        </p:nvGrpSpPr>
        <p:grpSpPr>
          <a:xfrm>
            <a:off x="7471166" y="2824238"/>
            <a:ext cx="2226893" cy="640184"/>
            <a:chOff x="9701907" y="3192460"/>
            <a:chExt cx="2459932" cy="533400"/>
          </a:xfrm>
        </p:grpSpPr>
        <p:sp>
          <p:nvSpPr>
            <p:cNvPr id="103" name="Flowchart: Process 8"/>
            <p:cNvSpPr/>
            <p:nvPr/>
          </p:nvSpPr>
          <p:spPr bwMode="auto">
            <a:xfrm>
              <a:off x="9701907" y="3192460"/>
              <a:ext cx="2459932" cy="53340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4" tIns="89644" rIns="33620" bIns="33620" rtlCol="0" anchor="b" anchorCtr="0"/>
            <a:lstStyle/>
            <a:p>
              <a:pPr algn="ctr" defTabSz="913959"/>
              <a:endParaRPr lang="en-US" sz="1801" kern="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02" name="Rectangle 101"/>
            <p:cNvSpPr/>
            <p:nvPr/>
          </p:nvSpPr>
          <p:spPr>
            <a:xfrm>
              <a:off x="9857784" y="3268662"/>
              <a:ext cx="2143840" cy="388654"/>
            </a:xfrm>
            <a:prstGeom prst="rect">
              <a:avLst/>
            </a:prstGeom>
            <a:noFill/>
            <a:ln w="9525" cap="flat" cmpd="sng" algn="ctr">
              <a:noFill/>
              <a:prstDash val="solid"/>
            </a:ln>
            <a:effectLst/>
          </p:spPr>
          <p:txBody>
            <a:bodyPr lIns="119336" tIns="59666" rIns="119336" bIns="59666" rtlCol="0" anchor="ctr"/>
            <a:lstStyle/>
            <a:p>
              <a:pPr defTabSz="896309">
                <a:defRPr/>
              </a:pPr>
              <a:r>
                <a:rPr lang="en-US" sz="1801" kern="0" dirty="0">
                  <a:gradFill>
                    <a:gsLst>
                      <a:gs pos="0">
                        <a:srgbClr val="404040"/>
                      </a:gs>
                      <a:gs pos="100000">
                        <a:srgbClr val="404040"/>
                      </a:gs>
                    </a:gsLst>
                    <a:lin ang="5400000" scaled="0"/>
                  </a:gradFill>
                  <a:latin typeface="+mj-lt"/>
                </a:rPr>
                <a:t>Academic Knowledge </a:t>
              </a:r>
            </a:p>
          </p:txBody>
        </p:sp>
      </p:grpSp>
      <p:grpSp>
        <p:nvGrpSpPr>
          <p:cNvPr id="105" name="Group 104"/>
          <p:cNvGrpSpPr/>
          <p:nvPr/>
        </p:nvGrpSpPr>
        <p:grpSpPr>
          <a:xfrm>
            <a:off x="9833449" y="3513533"/>
            <a:ext cx="2220238" cy="640188"/>
            <a:chOff x="9701909" y="5021262"/>
            <a:chExt cx="2459932" cy="533400"/>
          </a:xfrm>
        </p:grpSpPr>
        <p:sp>
          <p:nvSpPr>
            <p:cNvPr id="108" name="Flowchart: Process 8"/>
            <p:cNvSpPr/>
            <p:nvPr/>
          </p:nvSpPr>
          <p:spPr bwMode="auto">
            <a:xfrm>
              <a:off x="9701909" y="5021262"/>
              <a:ext cx="2459932" cy="53340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4" tIns="89644" rIns="33620" bIns="33620" rtlCol="0" anchor="b" anchorCtr="0"/>
            <a:lstStyle/>
            <a:p>
              <a:pPr algn="ctr" defTabSz="913959"/>
              <a:endParaRPr lang="en-US" sz="1801" kern="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07" name="Rectangle 106"/>
            <p:cNvSpPr/>
            <p:nvPr/>
          </p:nvSpPr>
          <p:spPr>
            <a:xfrm>
              <a:off x="9815712" y="5125889"/>
              <a:ext cx="2289449" cy="324146"/>
            </a:xfrm>
            <a:prstGeom prst="rect">
              <a:avLst/>
            </a:prstGeom>
            <a:noFill/>
            <a:ln w="9525" cap="flat" cmpd="sng" algn="ctr">
              <a:noFill/>
              <a:prstDash val="solid"/>
            </a:ln>
            <a:effectLst/>
          </p:spPr>
          <p:txBody>
            <a:bodyPr lIns="119336" tIns="59666" rIns="119336" bIns="59666" rtlCol="0" anchor="ctr"/>
            <a:lstStyle/>
            <a:p>
              <a:pPr defTabSz="896309">
                <a:defRPr/>
              </a:pPr>
              <a:r>
                <a:rPr lang="en-US" sz="1801" kern="0" dirty="0">
                  <a:gradFill>
                    <a:gsLst>
                      <a:gs pos="0">
                        <a:srgbClr val="404040"/>
                      </a:gs>
                      <a:gs pos="100000">
                        <a:srgbClr val="404040"/>
                      </a:gs>
                    </a:gsLst>
                    <a:lin ang="5400000" scaled="0"/>
                  </a:gradFill>
                  <a:latin typeface="+mj-lt"/>
                </a:rPr>
                <a:t>Bing </a:t>
              </a:r>
            </a:p>
            <a:p>
              <a:pPr defTabSz="896309">
                <a:defRPr/>
              </a:pPr>
              <a:r>
                <a:rPr lang="en-US" sz="1801" kern="0" dirty="0">
                  <a:gradFill>
                    <a:gsLst>
                      <a:gs pos="0">
                        <a:srgbClr val="404040"/>
                      </a:gs>
                      <a:gs pos="100000">
                        <a:srgbClr val="404040"/>
                      </a:gs>
                    </a:gsLst>
                    <a:lin ang="5400000" scaled="0"/>
                  </a:gradFill>
                  <a:latin typeface="+mj-lt"/>
                </a:rPr>
                <a:t>Image Search</a:t>
              </a:r>
            </a:p>
          </p:txBody>
        </p:sp>
      </p:grpSp>
      <p:grpSp>
        <p:nvGrpSpPr>
          <p:cNvPr id="110" name="Group 109"/>
          <p:cNvGrpSpPr/>
          <p:nvPr/>
        </p:nvGrpSpPr>
        <p:grpSpPr>
          <a:xfrm>
            <a:off x="9847579" y="4202825"/>
            <a:ext cx="2214750" cy="640188"/>
            <a:chOff x="9701909" y="5630862"/>
            <a:chExt cx="2459932" cy="533400"/>
          </a:xfrm>
        </p:grpSpPr>
        <p:sp>
          <p:nvSpPr>
            <p:cNvPr id="113" name="Flowchart: Process 8"/>
            <p:cNvSpPr/>
            <p:nvPr/>
          </p:nvSpPr>
          <p:spPr bwMode="auto">
            <a:xfrm>
              <a:off x="9701909" y="5630862"/>
              <a:ext cx="2459932" cy="53340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4" tIns="89644" rIns="33620" bIns="33620" rtlCol="0" anchor="b" anchorCtr="0"/>
            <a:lstStyle/>
            <a:p>
              <a:pPr algn="ctr" defTabSz="913959"/>
              <a:endParaRPr lang="en-US" sz="1801" kern="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2" name="Rectangle 111"/>
            <p:cNvSpPr/>
            <p:nvPr/>
          </p:nvSpPr>
          <p:spPr>
            <a:xfrm>
              <a:off x="9871713" y="5631889"/>
              <a:ext cx="2233474" cy="530950"/>
            </a:xfrm>
            <a:prstGeom prst="rect">
              <a:avLst/>
            </a:prstGeom>
            <a:noFill/>
            <a:ln w="9525" cap="flat" cmpd="sng" algn="ctr">
              <a:noFill/>
              <a:prstDash val="solid"/>
            </a:ln>
            <a:effectLst/>
          </p:spPr>
          <p:txBody>
            <a:bodyPr lIns="119336" tIns="59666" rIns="119336" bIns="59666" rtlCol="0" anchor="ctr"/>
            <a:lstStyle/>
            <a:p>
              <a:pPr defTabSz="896309">
                <a:defRPr/>
              </a:pPr>
              <a:r>
                <a:rPr lang="en-US" sz="1801" kern="0" dirty="0">
                  <a:gradFill>
                    <a:gsLst>
                      <a:gs pos="0">
                        <a:srgbClr val="404040"/>
                      </a:gs>
                      <a:gs pos="100000">
                        <a:srgbClr val="404040"/>
                      </a:gs>
                    </a:gsLst>
                    <a:lin ang="5400000" scaled="0"/>
                  </a:gradFill>
                  <a:latin typeface="+mj-lt"/>
                </a:rPr>
                <a:t>Bing </a:t>
              </a:r>
            </a:p>
            <a:p>
              <a:pPr defTabSz="896309">
                <a:defRPr/>
              </a:pPr>
              <a:r>
                <a:rPr lang="en-US" sz="1801" kern="0" dirty="0">
                  <a:gradFill>
                    <a:gsLst>
                      <a:gs pos="0">
                        <a:srgbClr val="404040"/>
                      </a:gs>
                      <a:gs pos="100000">
                        <a:srgbClr val="404040"/>
                      </a:gs>
                    </a:gsLst>
                    <a:lin ang="5400000" scaled="0"/>
                  </a:gradFill>
                  <a:latin typeface="+mj-lt"/>
                </a:rPr>
                <a:t>Video Search</a:t>
              </a:r>
            </a:p>
          </p:txBody>
        </p:sp>
      </p:grpSp>
      <p:grpSp>
        <p:nvGrpSpPr>
          <p:cNvPr id="115" name="Group 114"/>
          <p:cNvGrpSpPr/>
          <p:nvPr/>
        </p:nvGrpSpPr>
        <p:grpSpPr>
          <a:xfrm>
            <a:off x="9833450" y="2824238"/>
            <a:ext cx="2223325" cy="640184"/>
            <a:chOff x="9701907" y="3192460"/>
            <a:chExt cx="2459932" cy="533400"/>
          </a:xfrm>
        </p:grpSpPr>
        <p:sp>
          <p:nvSpPr>
            <p:cNvPr id="118" name="Flowchart: Process 8"/>
            <p:cNvSpPr/>
            <p:nvPr/>
          </p:nvSpPr>
          <p:spPr bwMode="auto">
            <a:xfrm>
              <a:off x="9701907" y="3192460"/>
              <a:ext cx="2459932" cy="53340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4" tIns="89644" rIns="33620" bIns="33620" rtlCol="0" anchor="b" anchorCtr="0"/>
            <a:lstStyle/>
            <a:p>
              <a:pPr algn="ctr" defTabSz="913959"/>
              <a:endParaRPr lang="en-US" sz="1801" kern="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7" name="Rectangle 116"/>
            <p:cNvSpPr/>
            <p:nvPr/>
          </p:nvSpPr>
          <p:spPr>
            <a:xfrm>
              <a:off x="9812188" y="3268663"/>
              <a:ext cx="2289447" cy="388654"/>
            </a:xfrm>
            <a:prstGeom prst="rect">
              <a:avLst/>
            </a:prstGeom>
            <a:noFill/>
            <a:ln w="9525" cap="flat" cmpd="sng" algn="ctr">
              <a:noFill/>
              <a:prstDash val="solid"/>
            </a:ln>
            <a:effectLst/>
          </p:spPr>
          <p:txBody>
            <a:bodyPr lIns="119336" tIns="59666" rIns="119336" bIns="59666" rtlCol="0" anchor="ctr"/>
            <a:lstStyle/>
            <a:p>
              <a:pPr defTabSz="896309">
                <a:defRPr/>
              </a:pPr>
              <a:r>
                <a:rPr lang="en-US" sz="1801" kern="0" dirty="0">
                  <a:gradFill>
                    <a:gsLst>
                      <a:gs pos="0">
                        <a:srgbClr val="404040"/>
                      </a:gs>
                      <a:gs pos="100000">
                        <a:srgbClr val="404040"/>
                      </a:gs>
                    </a:gsLst>
                    <a:lin ang="5400000" scaled="0"/>
                  </a:gradFill>
                  <a:latin typeface="+mj-lt"/>
                </a:rPr>
                <a:t>Bing </a:t>
              </a:r>
            </a:p>
            <a:p>
              <a:pPr defTabSz="896309">
                <a:defRPr/>
              </a:pPr>
              <a:r>
                <a:rPr lang="en-US" sz="1801" kern="0" dirty="0">
                  <a:gradFill>
                    <a:gsLst>
                      <a:gs pos="0">
                        <a:srgbClr val="404040"/>
                      </a:gs>
                      <a:gs pos="100000">
                        <a:srgbClr val="404040"/>
                      </a:gs>
                    </a:gsLst>
                    <a:lin ang="5400000" scaled="0"/>
                  </a:gradFill>
                  <a:latin typeface="+mj-lt"/>
                </a:rPr>
                <a:t>Web Search</a:t>
              </a:r>
            </a:p>
          </p:txBody>
        </p:sp>
      </p:grpSp>
      <p:grpSp>
        <p:nvGrpSpPr>
          <p:cNvPr id="120" name="Group 119"/>
          <p:cNvGrpSpPr/>
          <p:nvPr/>
        </p:nvGrpSpPr>
        <p:grpSpPr>
          <a:xfrm>
            <a:off x="5131210" y="5596940"/>
            <a:ext cx="2212213" cy="640188"/>
            <a:chOff x="9701909" y="5021262"/>
            <a:chExt cx="2459932" cy="533400"/>
          </a:xfrm>
        </p:grpSpPr>
        <p:sp>
          <p:nvSpPr>
            <p:cNvPr id="123" name="Flowchart: Process 8"/>
            <p:cNvSpPr/>
            <p:nvPr/>
          </p:nvSpPr>
          <p:spPr bwMode="auto">
            <a:xfrm>
              <a:off x="9701909" y="5021262"/>
              <a:ext cx="2459932" cy="53340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4" tIns="89644" rIns="33620" bIns="33620" rtlCol="0" anchor="b" anchorCtr="0"/>
            <a:lstStyle/>
            <a:p>
              <a:pPr algn="ctr" defTabSz="913959"/>
              <a:endParaRPr lang="en-US" sz="1801" kern="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22" name="Rectangle 121"/>
            <p:cNvSpPr/>
            <p:nvPr/>
          </p:nvSpPr>
          <p:spPr>
            <a:xfrm>
              <a:off x="9797893" y="5125889"/>
              <a:ext cx="2315047" cy="324146"/>
            </a:xfrm>
            <a:prstGeom prst="rect">
              <a:avLst/>
            </a:prstGeom>
            <a:noFill/>
            <a:ln w="9525" cap="flat" cmpd="sng" algn="ctr">
              <a:noFill/>
              <a:prstDash val="solid"/>
            </a:ln>
            <a:effectLst/>
          </p:spPr>
          <p:txBody>
            <a:bodyPr lIns="119336" tIns="59666" rIns="119336" bIns="59666" rtlCol="0" anchor="ctr"/>
            <a:lstStyle/>
            <a:p>
              <a:pPr defTabSz="896309">
                <a:defRPr/>
              </a:pPr>
              <a:r>
                <a:rPr lang="en-US" sz="1801" kern="0" dirty="0">
                  <a:gradFill>
                    <a:gsLst>
                      <a:gs pos="0">
                        <a:srgbClr val="404040"/>
                      </a:gs>
                      <a:gs pos="100000">
                        <a:srgbClr val="404040"/>
                      </a:gs>
                    </a:gsLst>
                    <a:lin ang="5400000" scaled="0"/>
                  </a:gradFill>
                  <a:latin typeface="+mj-lt"/>
                </a:rPr>
                <a:t>Web Language Model</a:t>
              </a:r>
            </a:p>
          </p:txBody>
        </p:sp>
      </p:grpSp>
      <p:grpSp>
        <p:nvGrpSpPr>
          <p:cNvPr id="125" name="Group 124"/>
          <p:cNvGrpSpPr/>
          <p:nvPr/>
        </p:nvGrpSpPr>
        <p:grpSpPr>
          <a:xfrm>
            <a:off x="5131210" y="4907645"/>
            <a:ext cx="2218941" cy="640184"/>
            <a:chOff x="9701907" y="3192460"/>
            <a:chExt cx="2459932" cy="533400"/>
          </a:xfrm>
        </p:grpSpPr>
        <p:sp>
          <p:nvSpPr>
            <p:cNvPr id="128" name="Flowchart: Process 8"/>
            <p:cNvSpPr/>
            <p:nvPr/>
          </p:nvSpPr>
          <p:spPr bwMode="auto">
            <a:xfrm>
              <a:off x="9701907" y="3192460"/>
              <a:ext cx="2459932" cy="53340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4" tIns="89644" rIns="33620" bIns="33620" rtlCol="0" anchor="b" anchorCtr="0"/>
            <a:lstStyle/>
            <a:p>
              <a:pPr algn="ctr" defTabSz="913959"/>
              <a:endParaRPr lang="en-US" sz="1801" kern="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27" name="Rectangle 126"/>
            <p:cNvSpPr/>
            <p:nvPr/>
          </p:nvSpPr>
          <p:spPr>
            <a:xfrm>
              <a:off x="9794370" y="3268662"/>
              <a:ext cx="2315046" cy="388654"/>
            </a:xfrm>
            <a:prstGeom prst="rect">
              <a:avLst/>
            </a:prstGeom>
            <a:noFill/>
            <a:ln w="9525" cap="flat" cmpd="sng" algn="ctr">
              <a:noFill/>
              <a:prstDash val="solid"/>
            </a:ln>
            <a:effectLst/>
          </p:spPr>
          <p:txBody>
            <a:bodyPr lIns="119336" tIns="59666" rIns="119336" bIns="59666" rtlCol="0" anchor="ctr"/>
            <a:lstStyle/>
            <a:p>
              <a:pPr defTabSz="896309">
                <a:defRPr/>
              </a:pPr>
              <a:r>
                <a:rPr lang="en-US" sz="1801" kern="0" dirty="0">
                  <a:gradFill>
                    <a:gsLst>
                      <a:gs pos="0">
                        <a:srgbClr val="404040"/>
                      </a:gs>
                      <a:gs pos="100000">
                        <a:srgbClr val="404040"/>
                      </a:gs>
                    </a:gsLst>
                    <a:lin ang="5400000" scaled="0"/>
                  </a:gradFill>
                  <a:latin typeface="+mj-lt"/>
                </a:rPr>
                <a:t>Text Analytics</a:t>
              </a:r>
            </a:p>
          </p:txBody>
        </p:sp>
      </p:grpSp>
      <p:grpSp>
        <p:nvGrpSpPr>
          <p:cNvPr id="130" name="Group 129"/>
          <p:cNvGrpSpPr/>
          <p:nvPr/>
        </p:nvGrpSpPr>
        <p:grpSpPr>
          <a:xfrm>
            <a:off x="7471167" y="4888714"/>
            <a:ext cx="2231123" cy="640188"/>
            <a:chOff x="9701909" y="5630862"/>
            <a:chExt cx="2542224" cy="533400"/>
          </a:xfrm>
        </p:grpSpPr>
        <p:sp>
          <p:nvSpPr>
            <p:cNvPr id="133" name="Flowchart: Process 8"/>
            <p:cNvSpPr/>
            <p:nvPr/>
          </p:nvSpPr>
          <p:spPr bwMode="auto">
            <a:xfrm>
              <a:off x="9701909" y="5630862"/>
              <a:ext cx="2542224" cy="53340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4" tIns="89644" rIns="33620" bIns="33620" rtlCol="0" anchor="b" anchorCtr="0"/>
            <a:lstStyle/>
            <a:p>
              <a:pPr algn="ctr" defTabSz="913959"/>
              <a:endParaRPr lang="en-US" sz="1801" kern="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32" name="Rectangle 131"/>
            <p:cNvSpPr/>
            <p:nvPr/>
          </p:nvSpPr>
          <p:spPr>
            <a:xfrm>
              <a:off x="9870711" y="5631889"/>
              <a:ext cx="2373422" cy="530950"/>
            </a:xfrm>
            <a:prstGeom prst="rect">
              <a:avLst/>
            </a:prstGeom>
            <a:noFill/>
            <a:ln w="9525" cap="flat" cmpd="sng" algn="ctr">
              <a:noFill/>
              <a:prstDash val="solid"/>
            </a:ln>
            <a:effectLst/>
          </p:spPr>
          <p:txBody>
            <a:bodyPr lIns="119336" tIns="59666" rIns="119336" bIns="59666" rtlCol="0" anchor="ctr"/>
            <a:lstStyle/>
            <a:p>
              <a:pPr defTabSz="896309">
                <a:defRPr/>
              </a:pPr>
              <a:r>
                <a:rPr lang="en-US" sz="1801" kern="0" dirty="0">
                  <a:gradFill>
                    <a:gsLst>
                      <a:gs pos="0">
                        <a:srgbClr val="404040"/>
                      </a:gs>
                      <a:gs pos="100000">
                        <a:srgbClr val="404040"/>
                      </a:gs>
                    </a:gsLst>
                    <a:lin ang="5400000" scaled="0"/>
                  </a:gradFill>
                  <a:latin typeface="+mj-lt"/>
                </a:rPr>
                <a:t>Recommendations</a:t>
              </a:r>
            </a:p>
          </p:txBody>
        </p:sp>
      </p:grpSp>
      <p:grpSp>
        <p:nvGrpSpPr>
          <p:cNvPr id="135" name="Group 134"/>
          <p:cNvGrpSpPr/>
          <p:nvPr/>
        </p:nvGrpSpPr>
        <p:grpSpPr>
          <a:xfrm>
            <a:off x="9833450" y="5586067"/>
            <a:ext cx="2225793" cy="640188"/>
            <a:chOff x="9701909" y="5021262"/>
            <a:chExt cx="2459932" cy="533400"/>
          </a:xfrm>
        </p:grpSpPr>
        <p:sp>
          <p:nvSpPr>
            <p:cNvPr id="138" name="Flowchart: Process 8"/>
            <p:cNvSpPr/>
            <p:nvPr/>
          </p:nvSpPr>
          <p:spPr bwMode="auto">
            <a:xfrm>
              <a:off x="9701909" y="5021262"/>
              <a:ext cx="2459932" cy="53340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4" tIns="89644" rIns="33620" bIns="33620" rtlCol="0" anchor="b" anchorCtr="0"/>
            <a:lstStyle/>
            <a:p>
              <a:pPr algn="ctr" defTabSz="913959"/>
              <a:endParaRPr lang="en-US" sz="1801" kern="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37" name="Rectangle 136"/>
            <p:cNvSpPr/>
            <p:nvPr/>
          </p:nvSpPr>
          <p:spPr>
            <a:xfrm>
              <a:off x="9863993" y="5125889"/>
              <a:ext cx="2149178" cy="324146"/>
            </a:xfrm>
            <a:prstGeom prst="rect">
              <a:avLst/>
            </a:prstGeom>
            <a:noFill/>
            <a:ln w="9525" cap="flat" cmpd="sng" algn="ctr">
              <a:noFill/>
              <a:prstDash val="solid"/>
            </a:ln>
            <a:effectLst/>
          </p:spPr>
          <p:txBody>
            <a:bodyPr lIns="119336" tIns="59666" rIns="119336" bIns="59666" rtlCol="0" anchor="ctr"/>
            <a:lstStyle/>
            <a:p>
              <a:pPr defTabSz="896309">
                <a:defRPr/>
              </a:pPr>
              <a:r>
                <a:rPr lang="en-US" sz="1801" kern="0" dirty="0">
                  <a:gradFill>
                    <a:gsLst>
                      <a:gs pos="0">
                        <a:srgbClr val="404040"/>
                      </a:gs>
                      <a:gs pos="100000">
                        <a:srgbClr val="404040"/>
                      </a:gs>
                    </a:gsLst>
                    <a:lin ang="5400000" scaled="0"/>
                  </a:gradFill>
                  <a:latin typeface="+mj-lt"/>
                </a:rPr>
                <a:t>Bing </a:t>
              </a:r>
            </a:p>
            <a:p>
              <a:pPr defTabSz="896309">
                <a:defRPr/>
              </a:pPr>
              <a:r>
                <a:rPr lang="en-US" sz="1801" kern="0" dirty="0">
                  <a:gradFill>
                    <a:gsLst>
                      <a:gs pos="0">
                        <a:srgbClr val="404040"/>
                      </a:gs>
                      <a:gs pos="100000">
                        <a:srgbClr val="404040"/>
                      </a:gs>
                    </a:gsLst>
                    <a:lin ang="5400000" scaled="0"/>
                  </a:gradFill>
                  <a:latin typeface="+mj-lt"/>
                </a:rPr>
                <a:t>Autosuggest</a:t>
              </a:r>
            </a:p>
          </p:txBody>
        </p:sp>
      </p:grpSp>
      <p:grpSp>
        <p:nvGrpSpPr>
          <p:cNvPr id="140" name="Group 139"/>
          <p:cNvGrpSpPr/>
          <p:nvPr/>
        </p:nvGrpSpPr>
        <p:grpSpPr>
          <a:xfrm>
            <a:off x="9847579" y="4896772"/>
            <a:ext cx="2214750" cy="640184"/>
            <a:chOff x="9701907" y="3192460"/>
            <a:chExt cx="2459932" cy="533400"/>
          </a:xfrm>
        </p:grpSpPr>
        <p:sp>
          <p:nvSpPr>
            <p:cNvPr id="143" name="Flowchart: Process 8"/>
            <p:cNvSpPr/>
            <p:nvPr/>
          </p:nvSpPr>
          <p:spPr bwMode="auto">
            <a:xfrm>
              <a:off x="9701907" y="3192460"/>
              <a:ext cx="2459932" cy="53340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4" tIns="89644" rIns="33620" bIns="33620" rtlCol="0" anchor="b" anchorCtr="0"/>
            <a:lstStyle/>
            <a:p>
              <a:pPr algn="ctr" defTabSz="913959"/>
              <a:endParaRPr lang="en-US" sz="1801" kern="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2" name="Rectangle 141"/>
            <p:cNvSpPr/>
            <p:nvPr/>
          </p:nvSpPr>
          <p:spPr>
            <a:xfrm>
              <a:off x="9860469" y="3268662"/>
              <a:ext cx="2234825" cy="388654"/>
            </a:xfrm>
            <a:prstGeom prst="rect">
              <a:avLst/>
            </a:prstGeom>
            <a:noFill/>
            <a:ln w="9525" cap="flat" cmpd="sng" algn="ctr">
              <a:noFill/>
              <a:prstDash val="solid"/>
            </a:ln>
            <a:effectLst/>
          </p:spPr>
          <p:txBody>
            <a:bodyPr lIns="119336" tIns="59666" rIns="119336" bIns="59666" rtlCol="0" anchor="ctr"/>
            <a:lstStyle/>
            <a:p>
              <a:pPr defTabSz="896309">
                <a:defRPr/>
              </a:pPr>
              <a:r>
                <a:rPr lang="en-US" sz="1801" kern="0" dirty="0">
                  <a:gradFill>
                    <a:gsLst>
                      <a:gs pos="0">
                        <a:srgbClr val="404040"/>
                      </a:gs>
                      <a:gs pos="100000">
                        <a:srgbClr val="404040"/>
                      </a:gs>
                    </a:gsLst>
                    <a:lin ang="5400000" scaled="0"/>
                  </a:gradFill>
                  <a:latin typeface="+mj-lt"/>
                </a:rPr>
                <a:t>Bing </a:t>
              </a:r>
            </a:p>
            <a:p>
              <a:pPr defTabSz="896309">
                <a:defRPr/>
              </a:pPr>
              <a:r>
                <a:rPr lang="en-US" sz="1801" kern="0" dirty="0">
                  <a:gradFill>
                    <a:gsLst>
                      <a:gs pos="0">
                        <a:srgbClr val="404040"/>
                      </a:gs>
                      <a:gs pos="100000">
                        <a:srgbClr val="404040"/>
                      </a:gs>
                    </a:gsLst>
                    <a:lin ang="5400000" scaled="0"/>
                  </a:gradFill>
                  <a:latin typeface="+mj-lt"/>
                </a:rPr>
                <a:t>News Search</a:t>
              </a:r>
            </a:p>
          </p:txBody>
        </p:sp>
      </p:grpSp>
      <p:sp>
        <p:nvSpPr>
          <p:cNvPr id="99" name="Rectangle 98"/>
          <p:cNvSpPr/>
          <p:nvPr/>
        </p:nvSpPr>
        <p:spPr>
          <a:xfrm>
            <a:off x="407524" y="1968479"/>
            <a:ext cx="11763298" cy="4884218"/>
          </a:xfrm>
          <a:prstGeom prst="rect">
            <a:avLst/>
          </a:prstGeom>
          <a:noFill/>
          <a:ln>
            <a:solidFill>
              <a:schemeClr val="tx2">
                <a:lumMod val="40000"/>
                <a:lumOff val="6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lIns="121763" tIns="60881" rIns="121763" bIns="60881" rtlCol="0" anchor="b"/>
          <a:lstStyle/>
          <a:p>
            <a:pPr defTabSz="914672">
              <a:defRPr/>
            </a:pPr>
            <a:endParaRPr lang="en-US" sz="1100" kern="0" dirty="0">
              <a:gradFill>
                <a:gsLst>
                  <a:gs pos="0">
                    <a:schemeClr val="tx1"/>
                  </a:gs>
                  <a:gs pos="100000">
                    <a:schemeClr val="tx1"/>
                  </a:gs>
                </a:gsLst>
                <a:lin ang="5400000" scaled="0"/>
              </a:gradFill>
            </a:endParaRPr>
          </a:p>
        </p:txBody>
      </p:sp>
      <p:sp>
        <p:nvSpPr>
          <p:cNvPr id="101" name="Rectangle 100"/>
          <p:cNvSpPr/>
          <p:nvPr/>
        </p:nvSpPr>
        <p:spPr>
          <a:xfrm>
            <a:off x="10164046" y="144283"/>
            <a:ext cx="2139767" cy="371360"/>
          </a:xfrm>
          <a:prstGeom prst="rect">
            <a:avLst/>
          </a:prstGeom>
        </p:spPr>
        <p:txBody>
          <a:bodyPr wrap="none">
            <a:spAutoFit/>
          </a:bodyPr>
          <a:lstStyle/>
          <a:p>
            <a:pPr defTabSz="914464">
              <a:defRPr/>
            </a:pPr>
            <a:r>
              <a:rPr lang="en-US" sz="1765" b="1" kern="0" dirty="0">
                <a:latin typeface="+mj-lt"/>
              </a:rPr>
              <a:t>#MicrosoftCognitive</a:t>
            </a:r>
          </a:p>
        </p:txBody>
      </p:sp>
      <p:grpSp>
        <p:nvGrpSpPr>
          <p:cNvPr id="104" name="Group 103"/>
          <p:cNvGrpSpPr/>
          <p:nvPr/>
        </p:nvGrpSpPr>
        <p:grpSpPr>
          <a:xfrm>
            <a:off x="5126724" y="6298441"/>
            <a:ext cx="2212213" cy="401808"/>
            <a:chOff x="9701909" y="5021262"/>
            <a:chExt cx="2459932" cy="533400"/>
          </a:xfrm>
        </p:grpSpPr>
        <p:sp>
          <p:nvSpPr>
            <p:cNvPr id="106" name="Flowchart: Process 8"/>
            <p:cNvSpPr/>
            <p:nvPr/>
          </p:nvSpPr>
          <p:spPr bwMode="auto">
            <a:xfrm>
              <a:off x="9701909" y="5021262"/>
              <a:ext cx="2459932" cy="53340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4" tIns="89644" rIns="33620" bIns="33620" rtlCol="0" anchor="b" anchorCtr="0"/>
            <a:lstStyle/>
            <a:p>
              <a:pPr algn="ctr" defTabSz="913959"/>
              <a:endParaRPr lang="en-US" sz="1801" kern="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09" name="Rectangle 108"/>
            <p:cNvSpPr/>
            <p:nvPr/>
          </p:nvSpPr>
          <p:spPr>
            <a:xfrm>
              <a:off x="9797893" y="5125889"/>
              <a:ext cx="2315047" cy="324146"/>
            </a:xfrm>
            <a:prstGeom prst="rect">
              <a:avLst/>
            </a:prstGeom>
            <a:noFill/>
            <a:ln w="9525" cap="flat" cmpd="sng" algn="ctr">
              <a:noFill/>
              <a:prstDash val="solid"/>
            </a:ln>
            <a:effectLst/>
          </p:spPr>
          <p:txBody>
            <a:bodyPr lIns="119336" tIns="59666" rIns="119336" bIns="59666" rtlCol="0" anchor="ctr"/>
            <a:lstStyle/>
            <a:p>
              <a:pPr defTabSz="896309">
                <a:defRPr/>
              </a:pPr>
              <a:r>
                <a:rPr lang="en-US" sz="1801" kern="0" dirty="0">
                  <a:gradFill>
                    <a:gsLst>
                      <a:gs pos="0">
                        <a:srgbClr val="404040"/>
                      </a:gs>
                      <a:gs pos="100000">
                        <a:srgbClr val="404040"/>
                      </a:gs>
                    </a:gsLst>
                    <a:lin ang="5400000" scaled="0"/>
                  </a:gradFill>
                  <a:latin typeface="+mj-lt"/>
                </a:rPr>
                <a:t>Translator</a:t>
              </a:r>
            </a:p>
          </p:txBody>
        </p:sp>
      </p:grpSp>
      <p:grpSp>
        <p:nvGrpSpPr>
          <p:cNvPr id="111" name="Group 110">
            <a:extLst>
              <a:ext uri="{FF2B5EF4-FFF2-40B4-BE49-F238E27FC236}">
                <a16:creationId xmlns:a16="http://schemas.microsoft.com/office/drawing/2014/main" id="{06B3F611-4727-4BDF-BFA6-8BD7C8E8E93A}"/>
              </a:ext>
            </a:extLst>
          </p:cNvPr>
          <p:cNvGrpSpPr/>
          <p:nvPr/>
        </p:nvGrpSpPr>
        <p:grpSpPr>
          <a:xfrm>
            <a:off x="480143" y="5648044"/>
            <a:ext cx="2141732" cy="640188"/>
            <a:chOff x="6827777" y="3802062"/>
            <a:chExt cx="2459932" cy="533400"/>
          </a:xfrm>
        </p:grpSpPr>
        <p:sp>
          <p:nvSpPr>
            <p:cNvPr id="114" name="Flowchart: Process 8">
              <a:extLst>
                <a:ext uri="{FF2B5EF4-FFF2-40B4-BE49-F238E27FC236}">
                  <a16:creationId xmlns:a16="http://schemas.microsoft.com/office/drawing/2014/main" id="{C8DC3940-CBFE-4C07-89E7-7D9E41BBC90B}"/>
                </a:ext>
              </a:extLst>
            </p:cNvPr>
            <p:cNvSpPr/>
            <p:nvPr/>
          </p:nvSpPr>
          <p:spPr bwMode="auto">
            <a:xfrm>
              <a:off x="6827777" y="3802062"/>
              <a:ext cx="2459932" cy="53340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4" tIns="89644" rIns="33620" bIns="33620" rtlCol="0" anchor="b" anchorCtr="0"/>
            <a:lstStyle/>
            <a:p>
              <a:pPr algn="ctr" defTabSz="913959"/>
              <a:endParaRPr lang="en-US" sz="1801" kern="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16" name="Rectangle 115">
              <a:extLst>
                <a:ext uri="{FF2B5EF4-FFF2-40B4-BE49-F238E27FC236}">
                  <a16:creationId xmlns:a16="http://schemas.microsoft.com/office/drawing/2014/main" id="{50E9040F-0524-4238-934F-2B131725739F}"/>
                </a:ext>
              </a:extLst>
            </p:cNvPr>
            <p:cNvSpPr/>
            <p:nvPr/>
          </p:nvSpPr>
          <p:spPr>
            <a:xfrm>
              <a:off x="6994719" y="3892910"/>
              <a:ext cx="2122880" cy="388654"/>
            </a:xfrm>
            <a:prstGeom prst="rect">
              <a:avLst/>
            </a:prstGeom>
            <a:noFill/>
            <a:ln w="9525" cap="flat" cmpd="sng" algn="ctr">
              <a:noFill/>
              <a:prstDash val="solid"/>
            </a:ln>
            <a:effectLst/>
          </p:spPr>
          <p:txBody>
            <a:bodyPr lIns="119336" tIns="59666" rIns="119336" bIns="59666" rtlCol="0" anchor="ctr"/>
            <a:lstStyle/>
            <a:p>
              <a:pPr defTabSz="896309">
                <a:defRPr/>
              </a:pPr>
              <a:r>
                <a:rPr lang="en-US" sz="1801" kern="0" dirty="0">
                  <a:gradFill>
                    <a:gsLst>
                      <a:gs pos="0">
                        <a:srgbClr val="404040"/>
                      </a:gs>
                      <a:gs pos="100000">
                        <a:srgbClr val="404040"/>
                      </a:gs>
                    </a:gsLst>
                    <a:lin ang="5400000" scaled="0"/>
                  </a:gradFill>
                  <a:latin typeface="+mj-lt"/>
                </a:rPr>
                <a:t>Moderator</a:t>
              </a:r>
            </a:p>
          </p:txBody>
        </p:sp>
      </p:grpSp>
      <p:grpSp>
        <p:nvGrpSpPr>
          <p:cNvPr id="119" name="Group 118">
            <a:extLst>
              <a:ext uri="{FF2B5EF4-FFF2-40B4-BE49-F238E27FC236}">
                <a16:creationId xmlns:a16="http://schemas.microsoft.com/office/drawing/2014/main" id="{286A9EEF-5965-42BC-8CC6-5F2EE97420D4}"/>
              </a:ext>
            </a:extLst>
          </p:cNvPr>
          <p:cNvGrpSpPr/>
          <p:nvPr/>
        </p:nvGrpSpPr>
        <p:grpSpPr>
          <a:xfrm>
            <a:off x="7480218" y="5590970"/>
            <a:ext cx="2231123" cy="640188"/>
            <a:chOff x="9701909" y="5630862"/>
            <a:chExt cx="2542224" cy="533400"/>
          </a:xfrm>
        </p:grpSpPr>
        <p:sp>
          <p:nvSpPr>
            <p:cNvPr id="121" name="Flowchart: Process 8">
              <a:extLst>
                <a:ext uri="{FF2B5EF4-FFF2-40B4-BE49-F238E27FC236}">
                  <a16:creationId xmlns:a16="http://schemas.microsoft.com/office/drawing/2014/main" id="{2467EDEE-DC74-471C-B7E9-94FBC05380D5}"/>
                </a:ext>
              </a:extLst>
            </p:cNvPr>
            <p:cNvSpPr/>
            <p:nvPr/>
          </p:nvSpPr>
          <p:spPr bwMode="auto">
            <a:xfrm>
              <a:off x="9701909" y="5630862"/>
              <a:ext cx="2542224" cy="53340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44" tIns="89644" rIns="33620" bIns="33620" rtlCol="0" anchor="b" anchorCtr="0"/>
            <a:lstStyle/>
            <a:p>
              <a:pPr algn="ctr" defTabSz="913959"/>
              <a:endParaRPr lang="en-US" sz="1801" kern="0" dirty="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24" name="Rectangle 123">
              <a:extLst>
                <a:ext uri="{FF2B5EF4-FFF2-40B4-BE49-F238E27FC236}">
                  <a16:creationId xmlns:a16="http://schemas.microsoft.com/office/drawing/2014/main" id="{C622959F-1DE4-431C-9B17-344D73A49569}"/>
                </a:ext>
              </a:extLst>
            </p:cNvPr>
            <p:cNvSpPr/>
            <p:nvPr/>
          </p:nvSpPr>
          <p:spPr>
            <a:xfrm>
              <a:off x="9870711" y="5631889"/>
              <a:ext cx="2373422" cy="530950"/>
            </a:xfrm>
            <a:prstGeom prst="rect">
              <a:avLst/>
            </a:prstGeom>
            <a:noFill/>
            <a:ln w="9525" cap="flat" cmpd="sng" algn="ctr">
              <a:noFill/>
              <a:prstDash val="solid"/>
            </a:ln>
            <a:effectLst/>
          </p:spPr>
          <p:txBody>
            <a:bodyPr lIns="119336" tIns="59666" rIns="119336" bIns="59666" rtlCol="0" anchor="ctr"/>
            <a:lstStyle/>
            <a:p>
              <a:pPr defTabSz="896309">
                <a:defRPr/>
              </a:pPr>
              <a:r>
                <a:rPr lang="en-US" sz="1801" kern="0" dirty="0" err="1">
                  <a:gradFill>
                    <a:gsLst>
                      <a:gs pos="0">
                        <a:srgbClr val="404040"/>
                      </a:gs>
                      <a:gs pos="100000">
                        <a:srgbClr val="404040"/>
                      </a:gs>
                    </a:gsLst>
                    <a:lin ang="5400000" scaled="0"/>
                  </a:gradFill>
                  <a:latin typeface="+mj-lt"/>
                </a:rPr>
                <a:t>QnA</a:t>
              </a:r>
              <a:r>
                <a:rPr lang="en-US" sz="1801" kern="0" dirty="0">
                  <a:gradFill>
                    <a:gsLst>
                      <a:gs pos="0">
                        <a:srgbClr val="404040"/>
                      </a:gs>
                      <a:gs pos="100000">
                        <a:srgbClr val="404040"/>
                      </a:gs>
                    </a:gsLst>
                    <a:lin ang="5400000" scaled="0"/>
                  </a:gradFill>
                  <a:latin typeface="+mj-lt"/>
                </a:rPr>
                <a:t> Maker</a:t>
              </a:r>
            </a:p>
          </p:txBody>
        </p:sp>
      </p:grpSp>
    </p:spTree>
    <p:extLst>
      <p:ext uri="{BB962C8B-B14F-4D97-AF65-F5344CB8AC3E}">
        <p14:creationId xmlns:p14="http://schemas.microsoft.com/office/powerpoint/2010/main" val="371824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p:cNvSpPr txBox="1">
            <a:spLocks/>
          </p:cNvSpPr>
          <p:nvPr/>
        </p:nvSpPr>
        <p:spPr>
          <a:xfrm>
            <a:off x="1254177" y="165856"/>
            <a:ext cx="9736407" cy="936134"/>
          </a:xfrm>
          <a:prstGeom prst="rect">
            <a:avLst/>
          </a:prstGeom>
        </p:spPr>
        <p:txBody>
          <a:bodyPr vert="horz" wrap="square" lIns="149264" tIns="93289" rIns="149264" bIns="93289"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PT" sz="7347" dirty="0" err="1">
                <a:solidFill>
                  <a:srgbClr val="FFFFFF"/>
                </a:solidFill>
              </a:rPr>
              <a:t>Code</a:t>
            </a:r>
            <a:r>
              <a:rPr lang="pt-PT" sz="7347" dirty="0">
                <a:solidFill>
                  <a:srgbClr val="FFFFFF"/>
                </a:solidFill>
              </a:rPr>
              <a:t> sample - </a:t>
            </a:r>
            <a:r>
              <a:rPr lang="pt-PT" sz="7347" dirty="0" err="1">
                <a:solidFill>
                  <a:srgbClr val="FFFFFF"/>
                </a:solidFill>
              </a:rPr>
              <a:t>vision</a:t>
            </a:r>
            <a:endParaRPr sz="7347" dirty="0">
              <a:solidFill>
                <a:srgbClr val="FFFFFF"/>
              </a:solidFill>
            </a:endParaRPr>
          </a:p>
        </p:txBody>
      </p:sp>
      <p:grpSp>
        <p:nvGrpSpPr>
          <p:cNvPr id="16" name="Group 15"/>
          <p:cNvGrpSpPr/>
          <p:nvPr/>
        </p:nvGrpSpPr>
        <p:grpSpPr>
          <a:xfrm>
            <a:off x="-240280" y="187208"/>
            <a:ext cx="1494457" cy="755959"/>
            <a:chOff x="-355601" y="301625"/>
            <a:chExt cx="1849438" cy="917575"/>
          </a:xfrm>
        </p:grpSpPr>
        <p:sp>
          <p:nvSpPr>
            <p:cNvPr id="1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9" tIns="46644" rIns="93289" bIns="46644" numCol="1" anchor="t" anchorCtr="0" compatLnSpc="1">
              <a:prstTxWarp prst="textNoShape">
                <a:avLst/>
              </a:prstTxWarp>
            </a:bodyPr>
            <a:lstStyle/>
            <a:p>
              <a:pPr defTabSz="932875"/>
              <a:endParaRPr lang="en-US" sz="1837">
                <a:solidFill>
                  <a:srgbClr val="404040"/>
                </a:solidFill>
              </a:endParaRPr>
            </a:p>
          </p:txBody>
        </p:sp>
        <p:pic>
          <p:nvPicPr>
            <p:cNvPr id="18" name="Picture 17" descr="Screen Clipping"/>
            <p:cNvPicPr>
              <a:picLocks noChangeAspect="1"/>
            </p:cNvPicPr>
            <p:nvPr/>
          </p:nvPicPr>
          <p:blipFill rotWithShape="1">
            <a:blip r:embed="rId3" cstate="print">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3" name="Rectangle 2"/>
          <p:cNvSpPr/>
          <p:nvPr/>
        </p:nvSpPr>
        <p:spPr>
          <a:xfrm>
            <a:off x="935319" y="1976851"/>
            <a:ext cx="10886244" cy="4453109"/>
          </a:xfrm>
          <a:prstGeom prst="rect">
            <a:avLst/>
          </a:prstGeom>
          <a:solidFill>
            <a:schemeClr val="tx1"/>
          </a:solidFill>
        </p:spPr>
        <p:txBody>
          <a:bodyPr wrap="square">
            <a:spAutoFit/>
          </a:bodyPr>
          <a:lstStyle/>
          <a:p>
            <a:r>
              <a:rPr lang="en-US" sz="1633" dirty="0">
                <a:solidFill>
                  <a:srgbClr val="000000"/>
                </a:solidFill>
                <a:highlight>
                  <a:srgbClr val="FFFFFF"/>
                </a:highlight>
                <a:latin typeface="Courier New" panose="02070309020205020404" pitchFamily="49" charset="0"/>
                <a:cs typeface="Courier New" panose="02070309020205020404" pitchFamily="49" charset="0"/>
              </a:rPr>
              <a:t>using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Microsoft.ProjectOxford.Vision</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using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Microsoft.ProjectOxford.Vision.Contract</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p>
          <a:p>
            <a:endParaRPr lang="en-US" sz="1633" dirty="0">
              <a:solidFill>
                <a:srgbClr val="008000"/>
              </a:solidFill>
              <a:highlight>
                <a:srgbClr val="FFFFFF"/>
              </a:highlight>
              <a:latin typeface="Courier New" panose="02070309020205020404" pitchFamily="49" charset="0"/>
              <a:cs typeface="Courier New" panose="02070309020205020404" pitchFamily="49" charset="0"/>
            </a:endParaRPr>
          </a:p>
          <a:p>
            <a:r>
              <a:rPr lang="en-US" sz="1633" dirty="0">
                <a:solidFill>
                  <a:srgbClr val="008000"/>
                </a:solidFill>
                <a:highlight>
                  <a:srgbClr val="FFFFFF"/>
                </a:highlight>
                <a:latin typeface="Courier New" panose="02070309020205020404" pitchFamily="49" charset="0"/>
                <a:cs typeface="Courier New" panose="02070309020205020404" pitchFamily="49" charset="0"/>
              </a:rPr>
              <a:t>// Create Cognitive Services Vision API Service client</a:t>
            </a:r>
            <a:endParaRPr lang="en-US" sz="1633"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33" dirty="0" err="1">
                <a:solidFill>
                  <a:srgbClr val="2B91AF"/>
                </a:solidFill>
                <a:highlight>
                  <a:srgbClr val="FFFFFF"/>
                </a:highlight>
                <a:latin typeface="Courier New" panose="02070309020205020404" pitchFamily="49" charset="0"/>
                <a:cs typeface="Courier New" panose="02070309020205020404" pitchFamily="49" charset="0"/>
              </a:rPr>
              <a:t>VisionServiceClient</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VisionServiceClient</a:t>
            </a:r>
            <a:r>
              <a:rPr lang="en-US" sz="1633" dirty="0">
                <a:solidFill>
                  <a:srgbClr val="000000"/>
                </a:solidFill>
                <a:highlight>
                  <a:srgbClr val="FFFFFF"/>
                </a:highlight>
                <a:latin typeface="Courier New" panose="02070309020205020404" pitchFamily="49" charset="0"/>
                <a:cs typeface="Courier New" panose="02070309020205020404" pitchFamily="49" charset="0"/>
              </a:rPr>
              <a:t> = </a:t>
            </a:r>
            <a:r>
              <a:rPr lang="en-US" sz="1633" dirty="0">
                <a:solidFill>
                  <a:srgbClr val="0000FF"/>
                </a:solidFill>
                <a:highlight>
                  <a:srgbClr val="FFFFFF"/>
                </a:highlight>
                <a:latin typeface="Courier New" panose="02070309020205020404" pitchFamily="49" charset="0"/>
                <a:cs typeface="Courier New" panose="02070309020205020404" pitchFamily="49" charset="0"/>
              </a:rPr>
              <a:t>new</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2B91AF"/>
                </a:solidFill>
                <a:highlight>
                  <a:srgbClr val="FFFFFF"/>
                </a:highlight>
                <a:latin typeface="Courier New" panose="02070309020205020404" pitchFamily="49" charset="0"/>
                <a:cs typeface="Courier New" panose="02070309020205020404" pitchFamily="49" charset="0"/>
              </a:rPr>
              <a:t>VisionServiceClient</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SubscriptionKey</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p>
          <a:p>
            <a:r>
              <a:rPr lang="en-US" sz="1633" dirty="0">
                <a:solidFill>
                  <a:srgbClr val="008000"/>
                </a:solidFill>
                <a:highlight>
                  <a:srgbClr val="FFFFFF"/>
                </a:highlight>
                <a:latin typeface="Courier New" panose="02070309020205020404" pitchFamily="49" charset="0"/>
                <a:cs typeface="Courier New" panose="02070309020205020404" pitchFamily="49" charset="0"/>
              </a:rPr>
              <a:t>// Analyze the </a:t>
            </a:r>
            <a:r>
              <a:rPr lang="en-US" sz="1633" dirty="0" err="1">
                <a:solidFill>
                  <a:srgbClr val="008000"/>
                </a:solidFill>
                <a:highlight>
                  <a:srgbClr val="FFFFFF"/>
                </a:highlight>
                <a:latin typeface="Courier New" panose="02070309020205020404" pitchFamily="49" charset="0"/>
                <a:cs typeface="Courier New" panose="02070309020205020404" pitchFamily="49" charset="0"/>
              </a:rPr>
              <a:t>url</a:t>
            </a:r>
            <a:r>
              <a:rPr lang="en-US" sz="1633" dirty="0">
                <a:solidFill>
                  <a:srgbClr val="008000"/>
                </a:solidFill>
                <a:highlight>
                  <a:srgbClr val="FFFFFF"/>
                </a:highlight>
                <a:latin typeface="Courier New" panose="02070309020205020404" pitchFamily="49" charset="0"/>
                <a:cs typeface="Courier New" panose="02070309020205020404" pitchFamily="49" charset="0"/>
              </a:rPr>
              <a:t> for all visual features</a:t>
            </a:r>
            <a:endParaRPr lang="en-US" sz="1633"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33" dirty="0" err="1">
                <a:solidFill>
                  <a:srgbClr val="2B91AF"/>
                </a:solidFill>
                <a:highlight>
                  <a:srgbClr val="FFFFFF"/>
                </a:highlight>
                <a:latin typeface="Courier New" panose="02070309020205020404" pitchFamily="49" charset="0"/>
                <a:cs typeface="Courier New" panose="02070309020205020404" pitchFamily="49" charset="0"/>
              </a:rPr>
              <a:t>VisualFeature</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visualFeatures</a:t>
            </a:r>
            <a:r>
              <a:rPr lang="en-US" sz="1633" dirty="0">
                <a:solidFill>
                  <a:srgbClr val="000000"/>
                </a:solidFill>
                <a:highlight>
                  <a:srgbClr val="FFFFFF"/>
                </a:highlight>
                <a:latin typeface="Courier New" panose="02070309020205020404" pitchFamily="49" charset="0"/>
                <a:cs typeface="Courier New" panose="02070309020205020404" pitchFamily="49" charset="0"/>
              </a:rPr>
              <a:t> = </a:t>
            </a:r>
            <a:r>
              <a:rPr lang="en-US" sz="1633" dirty="0">
                <a:solidFill>
                  <a:srgbClr val="0000FF"/>
                </a:solidFill>
                <a:highlight>
                  <a:srgbClr val="FFFFFF"/>
                </a:highlight>
                <a:latin typeface="Courier New" panose="02070309020205020404" pitchFamily="49" charset="0"/>
                <a:cs typeface="Courier New" panose="02070309020205020404" pitchFamily="49" charset="0"/>
              </a:rPr>
              <a:t>new</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2B91AF"/>
                </a:solidFill>
                <a:highlight>
                  <a:srgbClr val="FFFFFF"/>
                </a:highlight>
                <a:latin typeface="Courier New" panose="02070309020205020404" pitchFamily="49" charset="0"/>
                <a:cs typeface="Courier New" panose="02070309020205020404" pitchFamily="49" charset="0"/>
              </a:rPr>
              <a:t>VisualFeature</a:t>
            </a:r>
            <a:r>
              <a:rPr lang="en-US" sz="1633" dirty="0">
                <a:solidFill>
                  <a:srgbClr val="000000"/>
                </a:solidFill>
                <a:highlight>
                  <a:srgbClr val="FFFFFF"/>
                </a:highlight>
                <a:latin typeface="Courier New" panose="02070309020205020404" pitchFamily="49" charset="0"/>
                <a:cs typeface="Courier New" panose="02070309020205020404" pitchFamily="49" charset="0"/>
              </a:rPr>
              <a:t>[] { </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2B91AF"/>
                </a:solidFill>
                <a:highlight>
                  <a:srgbClr val="FFFFFF"/>
                </a:highlight>
                <a:latin typeface="Courier New" panose="02070309020205020404" pitchFamily="49" charset="0"/>
                <a:cs typeface="Courier New" panose="02070309020205020404" pitchFamily="49" charset="0"/>
              </a:rPr>
              <a:t>VisualFeature</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.Adult</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2B91AF"/>
                </a:solidFill>
                <a:highlight>
                  <a:srgbClr val="FFFFFF"/>
                </a:highlight>
                <a:latin typeface="Courier New" panose="02070309020205020404" pitchFamily="49" charset="0"/>
                <a:cs typeface="Courier New" panose="02070309020205020404" pitchFamily="49" charset="0"/>
              </a:rPr>
              <a:t>VisualFeature</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.Categories</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2B91AF"/>
                </a:solidFill>
                <a:highlight>
                  <a:srgbClr val="FFFFFF"/>
                </a:highlight>
                <a:latin typeface="Courier New" panose="02070309020205020404" pitchFamily="49" charset="0"/>
                <a:cs typeface="Courier New" panose="02070309020205020404" pitchFamily="49" charset="0"/>
              </a:rPr>
              <a:t>VisualFeature</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.Color</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2B91AF"/>
                </a:solidFill>
                <a:highlight>
                  <a:srgbClr val="FFFFFF"/>
                </a:highlight>
                <a:latin typeface="Courier New" panose="02070309020205020404" pitchFamily="49" charset="0"/>
                <a:cs typeface="Courier New" panose="02070309020205020404" pitchFamily="49" charset="0"/>
              </a:rPr>
              <a:t>VisualFeature</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.Description</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2B91AF"/>
                </a:solidFill>
                <a:highlight>
                  <a:srgbClr val="FFFFFF"/>
                </a:highlight>
                <a:latin typeface="Courier New" panose="02070309020205020404" pitchFamily="49" charset="0"/>
                <a:cs typeface="Courier New" panose="02070309020205020404" pitchFamily="49" charset="0"/>
              </a:rPr>
              <a:t>VisualFeature</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.Faces</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2B91AF"/>
                </a:solidFill>
                <a:highlight>
                  <a:srgbClr val="FFFFFF"/>
                </a:highlight>
                <a:latin typeface="Courier New" panose="02070309020205020404" pitchFamily="49" charset="0"/>
                <a:cs typeface="Courier New" panose="02070309020205020404" pitchFamily="49" charset="0"/>
              </a:rPr>
              <a:t>VisualFeature</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.ImageType</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2B91AF"/>
                </a:solidFill>
                <a:highlight>
                  <a:srgbClr val="FFFFFF"/>
                </a:highlight>
                <a:latin typeface="Courier New" panose="02070309020205020404" pitchFamily="49" charset="0"/>
                <a:cs typeface="Courier New" panose="02070309020205020404" pitchFamily="49" charset="0"/>
              </a:rPr>
              <a:t>VisualFeature</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.Tags</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p>
          <a:p>
            <a:r>
              <a:rPr lang="en-US" sz="1633" dirty="0" err="1">
                <a:solidFill>
                  <a:srgbClr val="2B91AF"/>
                </a:solidFill>
                <a:highlight>
                  <a:srgbClr val="FFFFFF"/>
                </a:highlight>
                <a:latin typeface="Courier New" panose="02070309020205020404" pitchFamily="49" charset="0"/>
                <a:cs typeface="Courier New" panose="02070309020205020404" pitchFamily="49" charset="0"/>
              </a:rPr>
              <a:t>AnalysisResult</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analysisResult</a:t>
            </a:r>
            <a:r>
              <a:rPr lang="en-US" sz="1633" dirty="0">
                <a:solidFill>
                  <a:srgbClr val="000000"/>
                </a:solidFill>
                <a:highlight>
                  <a:srgbClr val="FFFFFF"/>
                </a:highlight>
                <a:latin typeface="Courier New" panose="02070309020205020404" pitchFamily="49" charset="0"/>
                <a:cs typeface="Courier New" panose="02070309020205020404" pitchFamily="49" charset="0"/>
              </a:rPr>
              <a:t> = </a:t>
            </a:r>
            <a:r>
              <a:rPr lang="en-US" sz="1633" dirty="0">
                <a:solidFill>
                  <a:srgbClr val="0000FF"/>
                </a:solidFill>
                <a:highlight>
                  <a:srgbClr val="FFFFFF"/>
                </a:highlight>
                <a:latin typeface="Courier New" panose="02070309020205020404" pitchFamily="49" charset="0"/>
                <a:cs typeface="Courier New" panose="02070309020205020404" pitchFamily="49" charset="0"/>
              </a:rPr>
              <a:t>await</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VisionServiceClient.AnalyzeImageAsync</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imageUrl</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visualFeatures</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p>
          <a:p>
            <a:r>
              <a:rPr lang="en-US" sz="1633" dirty="0">
                <a:solidFill>
                  <a:srgbClr val="0000FF"/>
                </a:solidFill>
                <a:highlight>
                  <a:srgbClr val="FFFFFF"/>
                </a:highlight>
                <a:latin typeface="Courier New" panose="02070309020205020404" pitchFamily="49" charset="0"/>
                <a:cs typeface="Courier New" panose="02070309020205020404" pitchFamily="49" charset="0"/>
              </a:rPr>
              <a:t>return</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analysisResult</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endParaRPr lang="en-US" sz="1633"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8037790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p:cNvSpPr txBox="1">
            <a:spLocks/>
          </p:cNvSpPr>
          <p:nvPr/>
        </p:nvSpPr>
        <p:spPr>
          <a:xfrm>
            <a:off x="1254176" y="165856"/>
            <a:ext cx="11053621" cy="936134"/>
          </a:xfrm>
          <a:prstGeom prst="rect">
            <a:avLst/>
          </a:prstGeom>
        </p:spPr>
        <p:txBody>
          <a:bodyPr vert="horz" wrap="square" lIns="149264" tIns="93289" rIns="149264" bIns="93289"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PT" sz="7347" dirty="0" err="1">
                <a:solidFill>
                  <a:srgbClr val="FFFFFF"/>
                </a:solidFill>
              </a:rPr>
              <a:t>Code</a:t>
            </a:r>
            <a:r>
              <a:rPr lang="pt-PT" sz="7347" dirty="0">
                <a:solidFill>
                  <a:srgbClr val="FFFFFF"/>
                </a:solidFill>
              </a:rPr>
              <a:t> sample – face </a:t>
            </a:r>
            <a:r>
              <a:rPr lang="pt-PT" sz="7347" dirty="0" err="1">
                <a:solidFill>
                  <a:srgbClr val="FFFFFF"/>
                </a:solidFill>
              </a:rPr>
              <a:t>detect</a:t>
            </a:r>
            <a:endParaRPr sz="7347" dirty="0">
              <a:solidFill>
                <a:srgbClr val="FFFFFF"/>
              </a:solidFill>
            </a:endParaRPr>
          </a:p>
        </p:txBody>
      </p:sp>
      <p:grpSp>
        <p:nvGrpSpPr>
          <p:cNvPr id="16" name="Group 15"/>
          <p:cNvGrpSpPr/>
          <p:nvPr/>
        </p:nvGrpSpPr>
        <p:grpSpPr>
          <a:xfrm>
            <a:off x="-240280" y="187208"/>
            <a:ext cx="1494457" cy="755959"/>
            <a:chOff x="-355601" y="301625"/>
            <a:chExt cx="1849438" cy="917575"/>
          </a:xfrm>
        </p:grpSpPr>
        <p:sp>
          <p:nvSpPr>
            <p:cNvPr id="1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9" tIns="46644" rIns="93289" bIns="46644" numCol="1" anchor="t" anchorCtr="0" compatLnSpc="1">
              <a:prstTxWarp prst="textNoShape">
                <a:avLst/>
              </a:prstTxWarp>
            </a:bodyPr>
            <a:lstStyle/>
            <a:p>
              <a:pPr defTabSz="932875"/>
              <a:endParaRPr lang="en-US" sz="1837">
                <a:solidFill>
                  <a:srgbClr val="404040"/>
                </a:solidFill>
              </a:endParaRPr>
            </a:p>
          </p:txBody>
        </p:sp>
        <p:pic>
          <p:nvPicPr>
            <p:cNvPr id="18" name="Picture 17" descr="Screen Clipping"/>
            <p:cNvPicPr>
              <a:picLocks noChangeAspect="1"/>
            </p:cNvPicPr>
            <p:nvPr/>
          </p:nvPicPr>
          <p:blipFill rotWithShape="1">
            <a:blip r:embed="rId3" cstate="print">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3" name="Rectangle 2"/>
          <p:cNvSpPr/>
          <p:nvPr/>
        </p:nvSpPr>
        <p:spPr>
          <a:xfrm>
            <a:off x="268992" y="1460815"/>
            <a:ext cx="12023237" cy="5510790"/>
          </a:xfrm>
          <a:prstGeom prst="rect">
            <a:avLst/>
          </a:prstGeom>
          <a:solidFill>
            <a:schemeClr val="tx1"/>
          </a:solidFill>
        </p:spPr>
        <p:txBody>
          <a:bodyPr wrap="square">
            <a:spAutoFit/>
          </a:bodyPr>
          <a:lstStyle/>
          <a:p>
            <a:r>
              <a:rPr lang="en-US" sz="1633" dirty="0">
                <a:solidFill>
                  <a:srgbClr val="0000FF"/>
                </a:solidFill>
                <a:highlight>
                  <a:srgbClr val="FFFFFF"/>
                </a:highlight>
                <a:latin typeface="Courier New" panose="02070309020205020404" pitchFamily="49" charset="0"/>
                <a:cs typeface="Courier New" panose="02070309020205020404" pitchFamily="49" charset="0"/>
              </a:rPr>
              <a:t>public</a:t>
            </a:r>
            <a:r>
              <a:rPr lang="en-US" sz="1837" dirty="0">
                <a:solidFill>
                  <a:schemeClr val="bg1"/>
                </a:solidFill>
                <a:latin typeface="Courier New" panose="02070309020205020404" pitchFamily="49" charset="0"/>
                <a:cs typeface="Courier New" panose="02070309020205020404" pitchFamily="49" charset="0"/>
              </a:rPr>
              <a:t> </a:t>
            </a:r>
            <a:r>
              <a:rPr lang="en-US" sz="1837" dirty="0" err="1">
                <a:solidFill>
                  <a:schemeClr val="bg1"/>
                </a:solidFill>
                <a:latin typeface="Courier New" panose="02070309020205020404" pitchFamily="49" charset="0"/>
                <a:cs typeface="Courier New" panose="02070309020205020404" pitchFamily="49" charset="0"/>
              </a:rPr>
              <a:t>ObservableCollection</a:t>
            </a:r>
            <a:r>
              <a:rPr lang="en-US" sz="1837" dirty="0">
                <a:solidFill>
                  <a:schemeClr val="bg1"/>
                </a:solidFill>
                <a:latin typeface="Courier New" panose="02070309020205020404" pitchFamily="49" charset="0"/>
                <a:cs typeface="Courier New" panose="02070309020205020404" pitchFamily="49" charset="0"/>
              </a:rPr>
              <a:t>&lt;</a:t>
            </a:r>
            <a:r>
              <a:rPr lang="en-US" sz="1633" dirty="0">
                <a:solidFill>
                  <a:srgbClr val="2B91AF"/>
                </a:solidFill>
                <a:highlight>
                  <a:srgbClr val="FFFFFF"/>
                </a:highlight>
                <a:latin typeface="Courier New" panose="02070309020205020404" pitchFamily="49" charset="0"/>
                <a:cs typeface="Courier New" panose="02070309020205020404" pitchFamily="49" charset="0"/>
              </a:rPr>
              <a:t>Face</a:t>
            </a:r>
            <a:r>
              <a:rPr lang="en-US" sz="1837" dirty="0">
                <a:solidFill>
                  <a:schemeClr val="bg1"/>
                </a:solidFill>
                <a:latin typeface="Courier New" panose="02070309020205020404" pitchFamily="49" charset="0"/>
                <a:cs typeface="Courier New" panose="02070309020205020404" pitchFamily="49" charset="0"/>
              </a:rPr>
              <a:t>&gt; </a:t>
            </a:r>
            <a:r>
              <a:rPr lang="en-US" sz="1837" dirty="0" err="1">
                <a:solidFill>
                  <a:schemeClr val="bg1"/>
                </a:solidFill>
                <a:latin typeface="Courier New" panose="02070309020205020404" pitchFamily="49" charset="0"/>
                <a:cs typeface="Courier New" panose="02070309020205020404" pitchFamily="49" charset="0"/>
              </a:rPr>
              <a:t>DetectedFaces</a:t>
            </a:r>
            <a:r>
              <a:rPr lang="en-US" sz="1837" dirty="0">
                <a:solidFill>
                  <a:schemeClr val="bg1"/>
                </a:solidFill>
                <a:latin typeface="Courier New" panose="02070309020205020404" pitchFamily="49" charset="0"/>
                <a:cs typeface="Courier New" panose="02070309020205020404" pitchFamily="49" charset="0"/>
              </a:rPr>
              <a:t> = </a:t>
            </a:r>
            <a:r>
              <a:rPr lang="en-US" sz="1633" dirty="0">
                <a:solidFill>
                  <a:srgbClr val="0000FF"/>
                </a:solidFill>
                <a:highlight>
                  <a:srgbClr val="FFFFFF"/>
                </a:highlight>
                <a:latin typeface="Courier New" panose="02070309020205020404" pitchFamily="49" charset="0"/>
                <a:cs typeface="Courier New" panose="02070309020205020404" pitchFamily="49" charset="0"/>
              </a:rPr>
              <a:t>new</a:t>
            </a:r>
            <a:r>
              <a:rPr lang="en-US" sz="1837" dirty="0">
                <a:solidFill>
                  <a:schemeClr val="bg1"/>
                </a:solidFill>
                <a:latin typeface="Courier New" panose="02070309020205020404" pitchFamily="49" charset="0"/>
                <a:cs typeface="Courier New" panose="02070309020205020404" pitchFamily="49" charset="0"/>
              </a:rPr>
              <a:t> </a:t>
            </a:r>
            <a:r>
              <a:rPr lang="en-US" sz="1837" dirty="0" err="1">
                <a:solidFill>
                  <a:schemeClr val="bg1"/>
                </a:solidFill>
                <a:latin typeface="Courier New" panose="02070309020205020404" pitchFamily="49" charset="0"/>
                <a:cs typeface="Courier New" panose="02070309020205020404" pitchFamily="49" charset="0"/>
              </a:rPr>
              <a:t>ObservableCollection</a:t>
            </a:r>
            <a:r>
              <a:rPr lang="en-US" sz="1837" dirty="0">
                <a:solidFill>
                  <a:schemeClr val="bg1"/>
                </a:solidFill>
                <a:latin typeface="Courier New" panose="02070309020205020404" pitchFamily="49" charset="0"/>
                <a:cs typeface="Courier New" panose="02070309020205020404" pitchFamily="49" charset="0"/>
              </a:rPr>
              <a:t>&lt;</a:t>
            </a:r>
            <a:r>
              <a:rPr lang="en-US" sz="1633" dirty="0">
                <a:solidFill>
                  <a:srgbClr val="2B91AF"/>
                </a:solidFill>
                <a:highlight>
                  <a:srgbClr val="FFFFFF"/>
                </a:highlight>
                <a:latin typeface="Courier New" panose="02070309020205020404" pitchFamily="49" charset="0"/>
                <a:cs typeface="Courier New" panose="02070309020205020404" pitchFamily="49" charset="0"/>
              </a:rPr>
              <a:t>Face</a:t>
            </a:r>
            <a:r>
              <a:rPr lang="en-US" sz="1837" dirty="0">
                <a:solidFill>
                  <a:schemeClr val="bg1"/>
                </a:solidFill>
                <a:latin typeface="Courier New" panose="02070309020205020404" pitchFamily="49" charset="0"/>
                <a:cs typeface="Courier New" panose="02070309020205020404" pitchFamily="49" charset="0"/>
              </a:rPr>
              <a:t>&gt;();</a:t>
            </a:r>
            <a:endParaRPr lang="en-US" sz="1633" dirty="0">
              <a:solidFill>
                <a:schemeClr val="bg1"/>
              </a:solidFill>
              <a:highlight>
                <a:srgbClr val="FFFFFF"/>
              </a:highlight>
              <a:latin typeface="Courier New" panose="02070309020205020404" pitchFamily="49" charset="0"/>
              <a:cs typeface="Courier New" panose="02070309020205020404" pitchFamily="49" charset="0"/>
            </a:endParaRPr>
          </a:p>
          <a:p>
            <a:r>
              <a:rPr lang="en-US" sz="1633" dirty="0" err="1">
                <a:solidFill>
                  <a:srgbClr val="0000FF"/>
                </a:solidFill>
                <a:highlight>
                  <a:srgbClr val="FFFFFF"/>
                </a:highlight>
                <a:latin typeface="Courier New" panose="02070309020205020404" pitchFamily="49" charset="0"/>
                <a:cs typeface="Courier New" panose="02070309020205020404" pitchFamily="49" charset="0"/>
              </a:rPr>
              <a:t>var</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faceServiceClient</a:t>
            </a:r>
            <a:r>
              <a:rPr lang="en-US" sz="1633" dirty="0">
                <a:solidFill>
                  <a:srgbClr val="000000"/>
                </a:solidFill>
                <a:highlight>
                  <a:srgbClr val="FFFFFF"/>
                </a:highlight>
                <a:latin typeface="Courier New" panose="02070309020205020404" pitchFamily="49" charset="0"/>
                <a:cs typeface="Courier New" panose="02070309020205020404" pitchFamily="49" charset="0"/>
              </a:rPr>
              <a:t> = </a:t>
            </a:r>
            <a:r>
              <a:rPr lang="en-US" sz="1633" dirty="0">
                <a:solidFill>
                  <a:srgbClr val="0000FF"/>
                </a:solidFill>
                <a:highlight>
                  <a:srgbClr val="FFFFFF"/>
                </a:highlight>
                <a:latin typeface="Courier New" panose="02070309020205020404" pitchFamily="49" charset="0"/>
                <a:cs typeface="Courier New" panose="02070309020205020404" pitchFamily="49" charset="0"/>
              </a:rPr>
              <a:t>new</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2B91AF"/>
                </a:solidFill>
                <a:highlight>
                  <a:srgbClr val="FFFFFF"/>
                </a:highlight>
                <a:latin typeface="Courier New" panose="02070309020205020404" pitchFamily="49" charset="0"/>
                <a:cs typeface="Courier New" panose="02070309020205020404" pitchFamily="49" charset="0"/>
              </a:rPr>
              <a:t>FaceServiceClient</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subscriptionKey</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Contract.</a:t>
            </a:r>
            <a:r>
              <a:rPr lang="en-US" sz="1633" dirty="0" err="1">
                <a:solidFill>
                  <a:srgbClr val="2B91AF"/>
                </a:solidFill>
                <a:highlight>
                  <a:srgbClr val="FFFFFF"/>
                </a:highlight>
                <a:latin typeface="Courier New" panose="02070309020205020404" pitchFamily="49" charset="0"/>
                <a:cs typeface="Courier New" panose="02070309020205020404" pitchFamily="49" charset="0"/>
              </a:rPr>
              <a:t>Face</a:t>
            </a:r>
            <a:r>
              <a:rPr lang="en-US" sz="1633" dirty="0">
                <a:solidFill>
                  <a:srgbClr val="000000"/>
                </a:solidFill>
                <a:highlight>
                  <a:srgbClr val="FFFFFF"/>
                </a:highlight>
                <a:latin typeface="Courier New" panose="02070309020205020404" pitchFamily="49" charset="0"/>
                <a:cs typeface="Courier New" panose="02070309020205020404" pitchFamily="49" charset="0"/>
              </a:rPr>
              <a:t>[] faces = </a:t>
            </a:r>
            <a:r>
              <a:rPr lang="en-US" sz="1633" dirty="0">
                <a:solidFill>
                  <a:srgbClr val="0000FF"/>
                </a:solidFill>
                <a:highlight>
                  <a:srgbClr val="FFFFFF"/>
                </a:highlight>
                <a:latin typeface="Courier New" panose="02070309020205020404" pitchFamily="49" charset="0"/>
                <a:cs typeface="Courier New" panose="02070309020205020404" pitchFamily="49" charset="0"/>
              </a:rPr>
              <a:t>await</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faceServiceClient.DetectAsync</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fileStream</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a:solidFill>
                  <a:srgbClr val="0000FF"/>
                </a:solidFill>
                <a:highlight>
                  <a:srgbClr val="FFFFFF"/>
                </a:highlight>
                <a:latin typeface="Courier New" panose="02070309020205020404" pitchFamily="49" charset="0"/>
                <a:cs typeface="Courier New" panose="02070309020205020404" pitchFamily="49" charset="0"/>
              </a:rPr>
              <a:t>false</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a:solidFill>
                  <a:srgbClr val="0000FF"/>
                </a:solidFill>
                <a:highlight>
                  <a:srgbClr val="FFFFFF"/>
                </a:highlight>
                <a:latin typeface="Courier New" panose="02070309020205020404" pitchFamily="49" charset="0"/>
                <a:cs typeface="Courier New" panose="02070309020205020404" pitchFamily="49" charset="0"/>
              </a:rPr>
              <a:t>true</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a:solidFill>
                  <a:srgbClr val="0000FF"/>
                </a:solidFill>
                <a:highlight>
                  <a:srgbClr val="FFFFFF"/>
                </a:highlight>
                <a:latin typeface="Courier New" panose="02070309020205020404" pitchFamily="49" charset="0"/>
                <a:cs typeface="Courier New" panose="02070309020205020404" pitchFamily="49" charset="0"/>
              </a:rPr>
              <a:t>new</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2B91AF"/>
                </a:solidFill>
                <a:highlight>
                  <a:srgbClr val="FFFFFF"/>
                </a:highlight>
                <a:latin typeface="Courier New" panose="02070309020205020404" pitchFamily="49" charset="0"/>
                <a:cs typeface="Courier New" panose="02070309020205020404" pitchFamily="49" charset="0"/>
              </a:rPr>
              <a:t>FaceAttributeType</a:t>
            </a:r>
            <a:r>
              <a:rPr lang="en-US" sz="1633" dirty="0">
                <a:solidFill>
                  <a:srgbClr val="000000"/>
                </a:solidFill>
                <a:highlight>
                  <a:srgbClr val="FFFFFF"/>
                </a:highlight>
                <a:latin typeface="Courier New" panose="02070309020205020404" pitchFamily="49" charset="0"/>
                <a:cs typeface="Courier New" panose="02070309020205020404" pitchFamily="49" charset="0"/>
              </a:rPr>
              <a:t>[] { 	</a:t>
            </a:r>
            <a:r>
              <a:rPr lang="en-US" sz="1633" dirty="0" err="1">
                <a:solidFill>
                  <a:srgbClr val="2B91AF"/>
                </a:solidFill>
                <a:highlight>
                  <a:srgbClr val="FFFFFF"/>
                </a:highlight>
                <a:latin typeface="Courier New" panose="02070309020205020404" pitchFamily="49" charset="0"/>
                <a:cs typeface="Courier New" panose="02070309020205020404" pitchFamily="49" charset="0"/>
              </a:rPr>
              <a:t>FaceAttributeType</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.Gender</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2B91AF"/>
                </a:solidFill>
                <a:highlight>
                  <a:srgbClr val="FFFFFF"/>
                </a:highlight>
                <a:latin typeface="Courier New" panose="02070309020205020404" pitchFamily="49" charset="0"/>
                <a:cs typeface="Courier New" panose="02070309020205020404" pitchFamily="49" charset="0"/>
              </a:rPr>
              <a:t>FaceAttributeType</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.Age</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2B91AF"/>
                </a:solidFill>
                <a:highlight>
                  <a:srgbClr val="FFFFFF"/>
                </a:highlight>
                <a:latin typeface="Courier New" panose="02070309020205020404" pitchFamily="49" charset="0"/>
                <a:cs typeface="Courier New" panose="02070309020205020404" pitchFamily="49" charset="0"/>
              </a:rPr>
              <a:t>FaceAttributeType</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.Smile</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2B91AF"/>
                </a:solidFill>
                <a:highlight>
                  <a:srgbClr val="FFFFFF"/>
                </a:highlight>
                <a:latin typeface="Courier New" panose="02070309020205020404" pitchFamily="49" charset="0"/>
                <a:cs typeface="Courier New" panose="02070309020205020404" pitchFamily="49" charset="0"/>
              </a:rPr>
              <a:t>FaceAttributeType</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.Glasses</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p>
          <a:p>
            <a:r>
              <a:rPr lang="en-US" sz="1633" dirty="0" err="1">
                <a:solidFill>
                  <a:srgbClr val="0000FF"/>
                </a:solidFill>
                <a:highlight>
                  <a:srgbClr val="FFFFFF"/>
                </a:highlight>
                <a:latin typeface="Courier New" panose="02070309020205020404" pitchFamily="49" charset="0"/>
                <a:cs typeface="Courier New" panose="02070309020205020404" pitchFamily="49" charset="0"/>
              </a:rPr>
              <a:t>foreach</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0000FF"/>
                </a:solidFill>
                <a:highlight>
                  <a:srgbClr val="FFFFFF"/>
                </a:highlight>
                <a:latin typeface="Courier New" panose="02070309020205020404" pitchFamily="49" charset="0"/>
                <a:cs typeface="Courier New" panose="02070309020205020404" pitchFamily="49" charset="0"/>
              </a:rPr>
              <a:t>var</a:t>
            </a:r>
            <a:r>
              <a:rPr lang="en-US" sz="1633" dirty="0">
                <a:solidFill>
                  <a:srgbClr val="000000"/>
                </a:solidFill>
                <a:highlight>
                  <a:srgbClr val="FFFFFF"/>
                </a:highlight>
                <a:latin typeface="Courier New" panose="02070309020205020404" pitchFamily="49" charset="0"/>
                <a:cs typeface="Courier New" panose="02070309020205020404" pitchFamily="49" charset="0"/>
              </a:rPr>
              <a:t> face </a:t>
            </a:r>
            <a:r>
              <a:rPr lang="en-US" sz="1633" dirty="0">
                <a:solidFill>
                  <a:srgbClr val="0000FF"/>
                </a:solidFill>
                <a:highlight>
                  <a:srgbClr val="FFFFFF"/>
                </a:highlight>
                <a:latin typeface="Courier New" panose="02070309020205020404" pitchFamily="49" charset="0"/>
                <a:cs typeface="Courier New" panose="02070309020205020404" pitchFamily="49" charset="0"/>
              </a:rPr>
              <a:t>in</a:t>
            </a:r>
            <a:r>
              <a:rPr lang="en-US" sz="1633" dirty="0">
                <a:solidFill>
                  <a:srgbClr val="000000"/>
                </a:solidFill>
                <a:highlight>
                  <a:srgbClr val="FFFFFF"/>
                </a:highlight>
                <a:latin typeface="Courier New" panose="02070309020205020404" pitchFamily="49" charset="0"/>
                <a:cs typeface="Courier New" panose="02070309020205020404" pitchFamily="49" charset="0"/>
              </a:rPr>
              <a:t> faces)  {</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DetectedFaces.Add</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r>
              <a:rPr lang="en-US" sz="1633" dirty="0">
                <a:solidFill>
                  <a:srgbClr val="0000FF"/>
                </a:solidFill>
                <a:highlight>
                  <a:srgbClr val="FFFFFF"/>
                </a:highlight>
                <a:latin typeface="Courier New" panose="02070309020205020404" pitchFamily="49" charset="0"/>
                <a:cs typeface="Courier New" panose="02070309020205020404" pitchFamily="49" charset="0"/>
              </a:rPr>
              <a:t>new</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a:solidFill>
                  <a:srgbClr val="2B91AF"/>
                </a:solidFill>
                <a:highlight>
                  <a:srgbClr val="FFFFFF"/>
                </a:highlight>
                <a:latin typeface="Courier New" panose="02070309020205020404" pitchFamily="49" charset="0"/>
                <a:cs typeface="Courier New" panose="02070309020205020404" pitchFamily="49" charset="0"/>
              </a:rPr>
              <a:t>Face</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ImagePath</a:t>
            </a:r>
            <a:r>
              <a:rPr lang="en-US" sz="1633" dirty="0">
                <a:solidFill>
                  <a:srgbClr val="000000"/>
                </a:solidFill>
                <a:highlight>
                  <a:srgbClr val="FFFFFF"/>
                </a:highlight>
                <a:latin typeface="Courier New" panose="02070309020205020404" pitchFamily="49" charset="0"/>
                <a:cs typeface="Courier New" panose="02070309020205020404" pitchFamily="49" charset="0"/>
              </a:rPr>
              <a:t> =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SelectedFile</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		Left =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face.FaceRectangle.Left</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		Top =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face.FaceRectangle.Top</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		Width =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face.FaceRectangle.Width</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		Height =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face.FaceRectangle.Height</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FaceId</a:t>
            </a:r>
            <a:r>
              <a:rPr lang="en-US" sz="1633" dirty="0">
                <a:solidFill>
                  <a:srgbClr val="000000"/>
                </a:solidFill>
                <a:highlight>
                  <a:srgbClr val="FFFFFF"/>
                </a:highlight>
                <a:latin typeface="Courier New" panose="02070309020205020404" pitchFamily="49" charset="0"/>
                <a:cs typeface="Courier New" panose="02070309020205020404" pitchFamily="49" charset="0"/>
              </a:rPr>
              <a:t> =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face.FaceId.ToString</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		Gender =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face.FaceAttributes.Gender</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		Age = </a:t>
            </a:r>
            <a:r>
              <a:rPr lang="en-US" sz="1633" dirty="0" err="1">
                <a:solidFill>
                  <a:srgbClr val="0000FF"/>
                </a:solidFill>
                <a:highlight>
                  <a:srgbClr val="FFFFFF"/>
                </a:highlight>
                <a:latin typeface="Courier New" panose="02070309020205020404" pitchFamily="49" charset="0"/>
                <a:cs typeface="Courier New" panose="02070309020205020404" pitchFamily="49" charset="0"/>
              </a:rPr>
              <a:t>string</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.Format</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r>
              <a:rPr lang="en-US" sz="1633" dirty="0">
                <a:solidFill>
                  <a:srgbClr val="A31515"/>
                </a:solidFill>
                <a:highlight>
                  <a:srgbClr val="FFFFFF"/>
                </a:highlight>
                <a:latin typeface="Courier New" panose="02070309020205020404" pitchFamily="49" charset="0"/>
                <a:cs typeface="Courier New" panose="02070309020205020404" pitchFamily="49" charset="0"/>
              </a:rPr>
              <a:t>"{0:#} years old"</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face.FaceAttributes.Age</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IsSmiling</a:t>
            </a:r>
            <a:r>
              <a:rPr lang="en-US" sz="1633" dirty="0">
                <a:solidFill>
                  <a:srgbClr val="000000"/>
                </a:solidFill>
                <a:highlight>
                  <a:srgbClr val="FFFFFF"/>
                </a:highlight>
                <a:latin typeface="Courier New" panose="02070309020205020404" pitchFamily="49" charset="0"/>
                <a:cs typeface="Courier New" panose="02070309020205020404" pitchFamily="49" charset="0"/>
              </a:rPr>
              <a:t> =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face.FaceAttributes.Smile</a:t>
            </a:r>
            <a:r>
              <a:rPr lang="en-US" sz="1633" dirty="0">
                <a:solidFill>
                  <a:srgbClr val="000000"/>
                </a:solidFill>
                <a:highlight>
                  <a:srgbClr val="FFFFFF"/>
                </a:highlight>
                <a:latin typeface="Courier New" panose="02070309020205020404" pitchFamily="49" charset="0"/>
                <a:cs typeface="Courier New" panose="02070309020205020404" pitchFamily="49" charset="0"/>
              </a:rPr>
              <a:t> &gt; 0.0 ? </a:t>
            </a:r>
            <a:r>
              <a:rPr lang="en-US" sz="1633" dirty="0">
                <a:solidFill>
                  <a:srgbClr val="A31515"/>
                </a:solidFill>
                <a:highlight>
                  <a:srgbClr val="FFFFFF"/>
                </a:highlight>
                <a:latin typeface="Courier New" panose="02070309020205020404" pitchFamily="49" charset="0"/>
                <a:cs typeface="Courier New" panose="02070309020205020404" pitchFamily="49" charset="0"/>
              </a:rPr>
              <a:t>"Smile"</a:t>
            </a:r>
            <a:r>
              <a:rPr lang="en-US" sz="1633" dirty="0">
                <a:solidFill>
                  <a:srgbClr val="000000"/>
                </a:solidFill>
                <a:highlight>
                  <a:srgbClr val="FFFFFF"/>
                </a:highlight>
                <a:latin typeface="Courier New" panose="02070309020205020404" pitchFamily="49" charset="0"/>
                <a:cs typeface="Courier New" panose="02070309020205020404" pitchFamily="49" charset="0"/>
              </a:rPr>
              <a:t> : </a:t>
            </a:r>
            <a:r>
              <a:rPr lang="en-US" sz="1633" dirty="0">
                <a:solidFill>
                  <a:srgbClr val="A31515"/>
                </a:solidFill>
                <a:highlight>
                  <a:srgbClr val="FFFFFF"/>
                </a:highlight>
                <a:latin typeface="Courier New" panose="02070309020205020404" pitchFamily="49" charset="0"/>
                <a:cs typeface="Courier New" panose="02070309020205020404" pitchFamily="49" charset="0"/>
              </a:rPr>
              <a:t>"Not Smile"</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		Glasses =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face.FaceAttributes.Glasses.ToString</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a:t>
            </a:r>
            <a:endParaRPr lang="en-US" sz="1633"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06452375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p:cNvSpPr txBox="1">
            <a:spLocks/>
          </p:cNvSpPr>
          <p:nvPr/>
        </p:nvSpPr>
        <p:spPr>
          <a:xfrm>
            <a:off x="1254176" y="165856"/>
            <a:ext cx="11053621" cy="936134"/>
          </a:xfrm>
          <a:prstGeom prst="rect">
            <a:avLst/>
          </a:prstGeom>
        </p:spPr>
        <p:txBody>
          <a:bodyPr vert="horz" wrap="square" lIns="149264" tIns="93289" rIns="149264" bIns="93289"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pt-PT" sz="7347" dirty="0" err="1">
                <a:solidFill>
                  <a:srgbClr val="FFFFFF"/>
                </a:solidFill>
              </a:rPr>
              <a:t>Code</a:t>
            </a:r>
            <a:r>
              <a:rPr lang="pt-PT" sz="7347" dirty="0">
                <a:solidFill>
                  <a:srgbClr val="FFFFFF"/>
                </a:solidFill>
              </a:rPr>
              <a:t> sample – </a:t>
            </a:r>
            <a:r>
              <a:rPr lang="pt-PT" sz="7347" dirty="0" err="1">
                <a:solidFill>
                  <a:srgbClr val="FFFFFF"/>
                </a:solidFill>
              </a:rPr>
              <a:t>emotions</a:t>
            </a:r>
            <a:endParaRPr sz="7347" dirty="0">
              <a:solidFill>
                <a:srgbClr val="FFFFFF"/>
              </a:solidFill>
            </a:endParaRPr>
          </a:p>
        </p:txBody>
      </p:sp>
      <p:grpSp>
        <p:nvGrpSpPr>
          <p:cNvPr id="16" name="Group 15"/>
          <p:cNvGrpSpPr/>
          <p:nvPr/>
        </p:nvGrpSpPr>
        <p:grpSpPr>
          <a:xfrm>
            <a:off x="-240280" y="187208"/>
            <a:ext cx="1494457" cy="755959"/>
            <a:chOff x="-355601" y="301625"/>
            <a:chExt cx="1849438" cy="917575"/>
          </a:xfrm>
        </p:grpSpPr>
        <p:sp>
          <p:nvSpPr>
            <p:cNvPr id="1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9" tIns="46644" rIns="93289" bIns="46644" numCol="1" anchor="t" anchorCtr="0" compatLnSpc="1">
              <a:prstTxWarp prst="textNoShape">
                <a:avLst/>
              </a:prstTxWarp>
            </a:bodyPr>
            <a:lstStyle/>
            <a:p>
              <a:pPr defTabSz="932875"/>
              <a:endParaRPr lang="en-US" sz="1837">
                <a:solidFill>
                  <a:srgbClr val="404040"/>
                </a:solidFill>
              </a:endParaRPr>
            </a:p>
          </p:txBody>
        </p:sp>
        <p:pic>
          <p:nvPicPr>
            <p:cNvPr id="18" name="Picture 17" descr="Screen Clipping"/>
            <p:cNvPicPr>
              <a:picLocks noChangeAspect="1"/>
            </p:cNvPicPr>
            <p:nvPr/>
          </p:nvPicPr>
          <p:blipFill rotWithShape="1">
            <a:blip r:embed="rId3" cstate="print">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2" name="Rectangle 1"/>
          <p:cNvSpPr/>
          <p:nvPr/>
        </p:nvSpPr>
        <p:spPr>
          <a:xfrm>
            <a:off x="602155" y="2233101"/>
            <a:ext cx="11093870" cy="3737148"/>
          </a:xfrm>
          <a:prstGeom prst="rect">
            <a:avLst/>
          </a:prstGeom>
          <a:solidFill>
            <a:schemeClr val="tx1"/>
          </a:solidFill>
        </p:spPr>
        <p:txBody>
          <a:bodyPr wrap="square">
            <a:spAutoFit/>
          </a:bodyPr>
          <a:lstStyle/>
          <a:p>
            <a:r>
              <a:rPr lang="en-US" sz="1633" dirty="0">
                <a:solidFill>
                  <a:schemeClr val="bg1"/>
                </a:solidFill>
                <a:latin typeface="Courier New" panose="02070309020205020404" pitchFamily="49" charset="0"/>
                <a:cs typeface="Courier New" panose="02070309020205020404" pitchFamily="49" charset="0"/>
              </a:rPr>
              <a:t>using </a:t>
            </a:r>
            <a:r>
              <a:rPr lang="en-US" sz="1633" dirty="0" err="1">
                <a:solidFill>
                  <a:schemeClr val="bg1"/>
                </a:solidFill>
                <a:latin typeface="Courier New" panose="02070309020205020404" pitchFamily="49" charset="0"/>
                <a:cs typeface="Courier New" panose="02070309020205020404" pitchFamily="49" charset="0"/>
              </a:rPr>
              <a:t>Microsoft.ProjectOxford.Emotion</a:t>
            </a:r>
            <a:r>
              <a:rPr lang="en-US" sz="1633" dirty="0">
                <a:solidFill>
                  <a:schemeClr val="bg1"/>
                </a:solidFill>
                <a:latin typeface="Courier New" panose="02070309020205020404" pitchFamily="49" charset="0"/>
                <a:cs typeface="Courier New" panose="02070309020205020404" pitchFamily="49" charset="0"/>
              </a:rPr>
              <a:t>;</a:t>
            </a:r>
          </a:p>
          <a:p>
            <a:r>
              <a:rPr lang="en-US" sz="1633" dirty="0">
                <a:solidFill>
                  <a:schemeClr val="bg1"/>
                </a:solidFill>
                <a:latin typeface="Courier New" panose="02070309020205020404" pitchFamily="49" charset="0"/>
                <a:cs typeface="Courier New" panose="02070309020205020404" pitchFamily="49" charset="0"/>
              </a:rPr>
              <a:t>using </a:t>
            </a:r>
            <a:r>
              <a:rPr lang="en-US" sz="1633" dirty="0" err="1">
                <a:solidFill>
                  <a:schemeClr val="bg1"/>
                </a:solidFill>
                <a:latin typeface="Courier New" panose="02070309020205020404" pitchFamily="49" charset="0"/>
                <a:cs typeface="Courier New" panose="02070309020205020404" pitchFamily="49" charset="0"/>
              </a:rPr>
              <a:t>Microsoft.ProjectOxford.Emotion.Contract</a:t>
            </a:r>
            <a:r>
              <a:rPr lang="en-US" sz="1633" dirty="0">
                <a:solidFill>
                  <a:schemeClr val="bg1"/>
                </a:solidFill>
                <a:latin typeface="Courier New" panose="02070309020205020404" pitchFamily="49" charset="0"/>
                <a:cs typeface="Courier New" panose="02070309020205020404" pitchFamily="49" charset="0"/>
              </a:rPr>
              <a:t>;</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p>
          <a:p>
            <a:r>
              <a:rPr lang="en-US" sz="1633" dirty="0">
                <a:solidFill>
                  <a:srgbClr val="008000"/>
                </a:solidFill>
                <a:highlight>
                  <a:srgbClr val="FFFFFF"/>
                </a:highlight>
                <a:latin typeface="Courier New" panose="02070309020205020404" pitchFamily="49" charset="0"/>
                <a:cs typeface="Courier New" panose="02070309020205020404" pitchFamily="49" charset="0"/>
              </a:rPr>
              <a:t>// Create Project Oxford Emotion API Service client</a:t>
            </a:r>
            <a:endParaRPr lang="en-US" sz="1633"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33" dirty="0" err="1">
                <a:solidFill>
                  <a:srgbClr val="2B91AF"/>
                </a:solidFill>
                <a:highlight>
                  <a:srgbClr val="FFFFFF"/>
                </a:highlight>
                <a:latin typeface="Courier New" panose="02070309020205020404" pitchFamily="49" charset="0"/>
                <a:cs typeface="Courier New" panose="02070309020205020404" pitchFamily="49" charset="0"/>
              </a:rPr>
              <a:t>EmotionServiceClient</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emotionServiceClient</a:t>
            </a:r>
            <a:r>
              <a:rPr lang="en-US" sz="1633" dirty="0">
                <a:solidFill>
                  <a:srgbClr val="000000"/>
                </a:solidFill>
                <a:highlight>
                  <a:srgbClr val="FFFFFF"/>
                </a:highlight>
                <a:latin typeface="Courier New" panose="02070309020205020404" pitchFamily="49" charset="0"/>
                <a:cs typeface="Courier New" panose="02070309020205020404" pitchFamily="49" charset="0"/>
              </a:rPr>
              <a:t> = </a:t>
            </a:r>
            <a:r>
              <a:rPr lang="en-US" sz="1633" dirty="0">
                <a:solidFill>
                  <a:srgbClr val="0000FF"/>
                </a:solidFill>
                <a:highlight>
                  <a:srgbClr val="FFFFFF"/>
                </a:highlight>
                <a:latin typeface="Courier New" panose="02070309020205020404" pitchFamily="49" charset="0"/>
                <a:cs typeface="Courier New" panose="02070309020205020404" pitchFamily="49" charset="0"/>
              </a:rPr>
              <a:t>new</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2B91AF"/>
                </a:solidFill>
                <a:highlight>
                  <a:srgbClr val="FFFFFF"/>
                </a:highlight>
                <a:latin typeface="Courier New" panose="02070309020205020404" pitchFamily="49" charset="0"/>
                <a:cs typeface="Courier New" panose="02070309020205020404" pitchFamily="49" charset="0"/>
              </a:rPr>
              <a:t>EmotionServiceClient</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subscriptionKey</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p>
          <a:p>
            <a:endParaRPr lang="en-US" sz="1633"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33" dirty="0">
                <a:solidFill>
                  <a:srgbClr val="0000FF"/>
                </a:solidFill>
                <a:highlight>
                  <a:srgbClr val="FFFFFF"/>
                </a:highlight>
                <a:latin typeface="Courier New" panose="02070309020205020404" pitchFamily="49" charset="0"/>
                <a:cs typeface="Courier New" panose="02070309020205020404" pitchFamily="49" charset="0"/>
              </a:rPr>
              <a:t>try </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p>
          <a:p>
            <a:r>
              <a:rPr lang="en-US" sz="1633" dirty="0">
                <a:solidFill>
                  <a:srgbClr val="008000"/>
                </a:solidFill>
                <a:highlight>
                  <a:srgbClr val="FFFFFF"/>
                </a:highlight>
                <a:latin typeface="Courier New" panose="02070309020205020404" pitchFamily="49" charset="0"/>
                <a:cs typeface="Courier New" panose="02070309020205020404" pitchFamily="49" charset="0"/>
              </a:rPr>
              <a:t>	// Detect the emotions in the URL</a:t>
            </a:r>
            <a:endParaRPr lang="en-US" sz="1633" dirty="0">
              <a:solidFill>
                <a:srgbClr val="000000"/>
              </a:solidFill>
              <a:highlight>
                <a:srgbClr val="FFFFFF"/>
              </a:highlight>
              <a:latin typeface="Courier New" panose="02070309020205020404" pitchFamily="49" charset="0"/>
              <a:cs typeface="Courier New" panose="02070309020205020404" pitchFamily="49" charset="0"/>
            </a:endParaRPr>
          </a:p>
          <a:p>
            <a:r>
              <a:rPr lang="en-US" sz="1633" dirty="0">
                <a:solidFill>
                  <a:srgbClr val="2B91AF"/>
                </a:solidFill>
                <a:highlight>
                  <a:srgbClr val="FFFFFF"/>
                </a:highlight>
                <a:latin typeface="Courier New" panose="02070309020205020404" pitchFamily="49" charset="0"/>
                <a:cs typeface="Courier New" panose="02070309020205020404" pitchFamily="49" charset="0"/>
              </a:rPr>
              <a:t>	Emotion</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emotionResult</a:t>
            </a:r>
            <a:r>
              <a:rPr lang="en-US" sz="1633" dirty="0">
                <a:solidFill>
                  <a:srgbClr val="000000"/>
                </a:solidFill>
                <a:highlight>
                  <a:srgbClr val="FFFFFF"/>
                </a:highlight>
                <a:latin typeface="Courier New" panose="02070309020205020404" pitchFamily="49" charset="0"/>
                <a:cs typeface="Courier New" panose="02070309020205020404" pitchFamily="49" charset="0"/>
              </a:rPr>
              <a:t> = </a:t>
            </a:r>
            <a:r>
              <a:rPr lang="en-US" sz="1633" dirty="0">
                <a:solidFill>
                  <a:srgbClr val="0000FF"/>
                </a:solidFill>
                <a:highlight>
                  <a:srgbClr val="FFFFFF"/>
                </a:highlight>
                <a:latin typeface="Courier New" panose="02070309020205020404" pitchFamily="49" charset="0"/>
                <a:cs typeface="Courier New" panose="02070309020205020404" pitchFamily="49" charset="0"/>
              </a:rPr>
              <a:t>await</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emotionServiceClient.RecognizeAsync</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url</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a:solidFill>
                  <a:srgbClr val="0000FF"/>
                </a:solidFill>
                <a:highlight>
                  <a:srgbClr val="FFFFFF"/>
                </a:highlight>
                <a:latin typeface="Courier New" panose="02070309020205020404" pitchFamily="49" charset="0"/>
                <a:cs typeface="Courier New" panose="02070309020205020404" pitchFamily="49" charset="0"/>
              </a:rPr>
              <a:t>return</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err="1">
                <a:solidFill>
                  <a:srgbClr val="000000"/>
                </a:solidFill>
                <a:highlight>
                  <a:srgbClr val="FFFFFF"/>
                </a:highlight>
                <a:latin typeface="Courier New" panose="02070309020205020404" pitchFamily="49" charset="0"/>
                <a:cs typeface="Courier New" panose="02070309020205020404" pitchFamily="49" charset="0"/>
              </a:rPr>
              <a:t>emotionResult</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a:t>
            </a:r>
          </a:p>
          <a:p>
            <a:r>
              <a:rPr lang="en-US" sz="1633" dirty="0">
                <a:solidFill>
                  <a:srgbClr val="0000FF"/>
                </a:solidFill>
                <a:highlight>
                  <a:srgbClr val="FFFFFF"/>
                </a:highlight>
                <a:latin typeface="Courier New" panose="02070309020205020404" pitchFamily="49" charset="0"/>
                <a:cs typeface="Courier New" panose="02070309020205020404" pitchFamily="49" charset="0"/>
              </a:rPr>
              <a:t>catch</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a:solidFill>
                  <a:srgbClr val="2B91AF"/>
                </a:solidFill>
                <a:highlight>
                  <a:srgbClr val="FFFFFF"/>
                </a:highlight>
                <a:latin typeface="Courier New" panose="02070309020205020404" pitchFamily="49" charset="0"/>
                <a:cs typeface="Courier New" panose="02070309020205020404" pitchFamily="49" charset="0"/>
              </a:rPr>
              <a:t>Exception</a:t>
            </a:r>
            <a:r>
              <a:rPr lang="en-US" sz="1633" dirty="0">
                <a:solidFill>
                  <a:srgbClr val="000000"/>
                </a:solidFill>
                <a:highlight>
                  <a:srgbClr val="FFFFFF"/>
                </a:highlight>
                <a:latin typeface="Courier New" panose="02070309020205020404" pitchFamily="49" charset="0"/>
                <a:cs typeface="Courier New" panose="02070309020205020404" pitchFamily="49" charset="0"/>
              </a:rPr>
              <a:t> exception) {</a:t>
            </a:r>
          </a:p>
          <a:p>
            <a:r>
              <a:rPr lang="en-US" sz="1633" dirty="0">
                <a:solidFill>
                  <a:srgbClr val="0000FF"/>
                </a:solidFill>
                <a:highlight>
                  <a:srgbClr val="FFFFFF"/>
                </a:highlight>
                <a:latin typeface="Courier New" panose="02070309020205020404" pitchFamily="49" charset="0"/>
                <a:cs typeface="Courier New" panose="02070309020205020404" pitchFamily="49" charset="0"/>
              </a:rPr>
              <a:t>	return</a:t>
            </a:r>
            <a:r>
              <a:rPr lang="en-US" sz="1633" dirty="0">
                <a:solidFill>
                  <a:srgbClr val="000000"/>
                </a:solidFill>
                <a:highlight>
                  <a:srgbClr val="FFFFFF"/>
                </a:highlight>
                <a:latin typeface="Courier New" panose="02070309020205020404" pitchFamily="49" charset="0"/>
                <a:cs typeface="Courier New" panose="02070309020205020404" pitchFamily="49" charset="0"/>
              </a:rPr>
              <a:t> </a:t>
            </a:r>
            <a:r>
              <a:rPr lang="en-US" sz="1633" dirty="0">
                <a:solidFill>
                  <a:srgbClr val="0000FF"/>
                </a:solidFill>
                <a:highlight>
                  <a:srgbClr val="FFFFFF"/>
                </a:highlight>
                <a:latin typeface="Courier New" panose="02070309020205020404" pitchFamily="49" charset="0"/>
                <a:cs typeface="Courier New" panose="02070309020205020404" pitchFamily="49" charset="0"/>
              </a:rPr>
              <a:t>null</a:t>
            </a:r>
            <a:r>
              <a:rPr lang="en-US" sz="1633" dirty="0">
                <a:solidFill>
                  <a:srgbClr val="000000"/>
                </a:solidFill>
                <a:highlight>
                  <a:srgbClr val="FFFFFF"/>
                </a:highlight>
                <a:latin typeface="Courier New" panose="02070309020205020404" pitchFamily="49" charset="0"/>
                <a:cs typeface="Courier New" panose="02070309020205020404" pitchFamily="49" charset="0"/>
              </a:rPr>
              <a:t>;</a:t>
            </a:r>
          </a:p>
          <a:p>
            <a:r>
              <a:rPr lang="en-US" sz="1633" dirty="0">
                <a:solidFill>
                  <a:srgbClr val="000000"/>
                </a:solidFill>
                <a:highlight>
                  <a:srgbClr val="FFFFFF"/>
                </a:highlight>
                <a:latin typeface="Courier New" panose="02070309020205020404" pitchFamily="49" charset="0"/>
                <a:cs typeface="Courier New" panose="02070309020205020404" pitchFamily="49" charset="0"/>
              </a:rPr>
              <a:t>}</a:t>
            </a:r>
            <a:endParaRPr lang="en-US" sz="1633"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48234494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FW-hero-animation-hq">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706" y="1517803"/>
            <a:ext cx="12438591" cy="4837770"/>
          </a:xfrm>
          <a:prstGeom prst="rect">
            <a:avLst/>
          </a:prstGeom>
        </p:spPr>
      </p:pic>
      <p:pic>
        <p:nvPicPr>
          <p:cNvPr id="6" name="Picture 5"/>
          <p:cNvPicPr>
            <a:picLocks noChangeAspect="1"/>
          </p:cNvPicPr>
          <p:nvPr/>
        </p:nvPicPr>
        <p:blipFill>
          <a:blip r:embed="rId6"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1065671" y="255170"/>
            <a:ext cx="777219" cy="777219"/>
          </a:xfrm>
          <a:prstGeom prst="rect">
            <a:avLst/>
          </a:prstGeom>
        </p:spPr>
      </p:pic>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06" y="1526295"/>
            <a:ext cx="12432143" cy="4801220"/>
          </a:xfrm>
          <a:prstGeom prst="rect">
            <a:avLst/>
          </a:prstGeom>
        </p:spPr>
      </p:pic>
      <p:sp>
        <p:nvSpPr>
          <p:cNvPr id="8" name="Title 1"/>
          <p:cNvSpPr txBox="1">
            <a:spLocks/>
          </p:cNvSpPr>
          <p:nvPr/>
        </p:nvSpPr>
        <p:spPr>
          <a:xfrm>
            <a:off x="339565" y="318242"/>
            <a:ext cx="11893274" cy="91786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3020">
              <a:defRPr/>
            </a:pPr>
            <a:r>
              <a:rPr lang="en-US" sz="4801" dirty="0">
                <a:gradFill>
                  <a:gsLst>
                    <a:gs pos="1250">
                      <a:srgbClr val="FFFFFF"/>
                    </a:gs>
                    <a:gs pos="100000">
                      <a:srgbClr val="FFFFFF"/>
                    </a:gs>
                  </a:gsLst>
                  <a:lin ang="5400000" scaled="0"/>
                </a:gradFill>
                <a:latin typeface="Segoe UI Light"/>
              </a:rPr>
              <a:t>Bot Framework</a:t>
            </a:r>
            <a:br>
              <a:rPr lang="en-US" sz="4801" dirty="0">
                <a:gradFill>
                  <a:gsLst>
                    <a:gs pos="1250">
                      <a:srgbClr val="FFFFFF"/>
                    </a:gs>
                    <a:gs pos="100000">
                      <a:srgbClr val="FFFFFF"/>
                    </a:gs>
                  </a:gsLst>
                  <a:lin ang="5400000" scaled="0"/>
                </a:gradFill>
                <a:latin typeface="Segoe UI Light"/>
              </a:rPr>
            </a:br>
            <a:endParaRPr lang="en-US" sz="2801" u="sng" dirty="0">
              <a:solidFill>
                <a:srgbClr val="0078D7"/>
              </a:solidFill>
              <a:latin typeface="Segoe UI Light"/>
            </a:endParaRPr>
          </a:p>
        </p:txBody>
      </p:sp>
      <p:sp>
        <p:nvSpPr>
          <p:cNvPr id="9" name="TextBox 8"/>
          <p:cNvSpPr txBox="1"/>
          <p:nvPr/>
        </p:nvSpPr>
        <p:spPr>
          <a:xfrm>
            <a:off x="339565" y="872359"/>
            <a:ext cx="3076024" cy="583743"/>
          </a:xfrm>
          <a:prstGeom prst="rect">
            <a:avLst/>
          </a:prstGeom>
          <a:noFill/>
        </p:spPr>
        <p:txBody>
          <a:bodyPr wrap="none" lIns="182911" tIns="146328" rIns="182911" bIns="146328" rtlCol="0">
            <a:spAutoFit/>
          </a:bodyPr>
          <a:lstStyle/>
          <a:p>
            <a:pPr defTabSz="932875">
              <a:lnSpc>
                <a:spcPct val="90000"/>
              </a:lnSpc>
              <a:spcAft>
                <a:spcPts val="600"/>
              </a:spcAft>
              <a:defRPr/>
            </a:pPr>
            <a:r>
              <a:rPr lang="en-US" sz="2041" kern="0" dirty="0">
                <a:solidFill>
                  <a:srgbClr val="FFFFFF"/>
                </a:solidFill>
                <a:latin typeface="Segoe UI Light"/>
              </a:rPr>
              <a:t>www.botframework.com</a:t>
            </a:r>
          </a:p>
        </p:txBody>
      </p:sp>
    </p:spTree>
    <p:extLst>
      <p:ext uri="{BB962C8B-B14F-4D97-AF65-F5344CB8AC3E}">
        <p14:creationId xmlns:p14="http://schemas.microsoft.com/office/powerpoint/2010/main" val="2443734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058" fill="hold"/>
                                        <p:tgtEl>
                                          <p:spTgt spid="5"/>
                                        </p:tgtEl>
                                      </p:cBhvr>
                                    </p:cmd>
                                  </p:childTnLst>
                                </p:cTn>
                              </p:par>
                            </p:childTnLst>
                          </p:cTn>
                        </p:par>
                        <p:par>
                          <p:cTn id="7" fill="hold">
                            <p:stCondLst>
                              <p:cond delay="17058"/>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5"/>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5"/>
                                        </p:tgtEl>
                                      </p:cBhvr>
                                    </p:cmd>
                                  </p:childTnLst>
                                </p:cTn>
                              </p:par>
                            </p:childTnLst>
                          </p:cTn>
                        </p:par>
                      </p:childTnLst>
                    </p:cTn>
                  </p:par>
                </p:childTnLst>
              </p:cTn>
              <p:nextCondLst>
                <p:cond evt="onClick" delay="0">
                  <p:tgtEl>
                    <p:spTgt spid="5"/>
                  </p:tgtEl>
                </p:cond>
              </p:nextCondLst>
            </p:seq>
            <p:video>
              <p:cMediaNode vol="80000">
                <p:cTn id="15"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82123" y="3492173"/>
            <a:ext cx="3465641" cy="2947149"/>
          </a:xfrm>
          <a:prstGeom prst="rect">
            <a:avLst/>
          </a:prstGeom>
          <a:noFill/>
        </p:spPr>
        <p:txBody>
          <a:bodyPr wrap="square" lIns="0" tIns="146350" rIns="0" bIns="146350" rtlCol="0">
            <a:noAutofit/>
          </a:bodyPr>
          <a:lstStyle/>
          <a:p>
            <a:pPr defTabSz="933020">
              <a:lnSpc>
                <a:spcPct val="90000"/>
              </a:lnSpc>
              <a:spcAft>
                <a:spcPts val="1500"/>
              </a:spcAft>
              <a:defRPr/>
            </a:pPr>
            <a:r>
              <a:rPr lang="en-US" sz="2801" dirty="0">
                <a:solidFill>
                  <a:srgbClr val="FFFFFF"/>
                </a:solidFill>
                <a:latin typeface="Segoe UI Light"/>
              </a:rPr>
              <a:t>Bot Connector Service</a:t>
            </a:r>
          </a:p>
          <a:p>
            <a:pPr defTabSz="932966">
              <a:lnSpc>
                <a:spcPct val="90000"/>
              </a:lnSpc>
              <a:spcAft>
                <a:spcPts val="1500"/>
              </a:spcAft>
              <a:defRPr/>
            </a:pPr>
            <a:r>
              <a:rPr lang="en-US" sz="1600" dirty="0">
                <a:solidFill>
                  <a:srgbClr val="FFFFFF"/>
                </a:solidFill>
                <a:latin typeface="Segoe UI"/>
              </a:rPr>
              <a:t>Connect your bot(s) seamlessly to text/</a:t>
            </a:r>
            <a:r>
              <a:rPr lang="en-US" sz="1600" dirty="0" err="1">
                <a:solidFill>
                  <a:srgbClr val="FFFFFF"/>
                </a:solidFill>
                <a:latin typeface="Segoe UI"/>
              </a:rPr>
              <a:t>sms</a:t>
            </a:r>
            <a:r>
              <a:rPr lang="en-US" sz="1600" dirty="0">
                <a:solidFill>
                  <a:srgbClr val="FFFFFF"/>
                </a:solidFill>
                <a:latin typeface="Segoe UI"/>
              </a:rPr>
              <a:t>, Office 365 mail, Skype, </a:t>
            </a:r>
            <a:br>
              <a:rPr lang="en-US" sz="1600" dirty="0">
                <a:solidFill>
                  <a:srgbClr val="FFFFFF"/>
                </a:solidFill>
                <a:latin typeface="Segoe UI"/>
              </a:rPr>
            </a:br>
            <a:r>
              <a:rPr lang="en-US" sz="1600" dirty="0">
                <a:solidFill>
                  <a:srgbClr val="FFFFFF"/>
                </a:solidFill>
                <a:latin typeface="Segoe UI"/>
              </a:rPr>
              <a:t>Slack, Twitter and more</a:t>
            </a:r>
          </a:p>
          <a:p>
            <a:pPr defTabSz="932966">
              <a:lnSpc>
                <a:spcPct val="90000"/>
              </a:lnSpc>
              <a:spcAft>
                <a:spcPts val="1500"/>
              </a:spcAft>
              <a:defRPr/>
            </a:pPr>
            <a:r>
              <a:rPr lang="en-US" sz="1600" dirty="0">
                <a:solidFill>
                  <a:srgbClr val="FFFFFF"/>
                </a:solidFill>
                <a:latin typeface="Segoe UI"/>
              </a:rPr>
              <a:t>A service to register your bot, </a:t>
            </a:r>
            <a:br>
              <a:rPr lang="en-US" sz="1600" dirty="0">
                <a:solidFill>
                  <a:srgbClr val="FFFFFF"/>
                </a:solidFill>
                <a:latin typeface="Segoe UI"/>
              </a:rPr>
            </a:br>
            <a:r>
              <a:rPr lang="en-US" sz="1600" dirty="0">
                <a:solidFill>
                  <a:srgbClr val="FFFFFF"/>
                </a:solidFill>
                <a:latin typeface="Segoe UI"/>
              </a:rPr>
              <a:t>configure channels and publish </a:t>
            </a:r>
            <a:br>
              <a:rPr lang="en-US" sz="1600" dirty="0">
                <a:solidFill>
                  <a:srgbClr val="FFFFFF"/>
                </a:solidFill>
                <a:latin typeface="Segoe UI"/>
              </a:rPr>
            </a:br>
            <a:r>
              <a:rPr lang="en-US" sz="1600" dirty="0">
                <a:solidFill>
                  <a:srgbClr val="FFFFFF"/>
                </a:solidFill>
                <a:latin typeface="Segoe UI"/>
              </a:rPr>
              <a:t>to the Bot Directory</a:t>
            </a:r>
            <a:endParaRPr lang="en-US" sz="1600" i="1" dirty="0">
              <a:solidFill>
                <a:srgbClr val="FFFFFF"/>
              </a:solidFill>
              <a:latin typeface="Segoe UI"/>
            </a:endParaRPr>
          </a:p>
          <a:p>
            <a:pPr defTabSz="933020">
              <a:lnSpc>
                <a:spcPct val="90000"/>
              </a:lnSpc>
              <a:spcAft>
                <a:spcPts val="1500"/>
              </a:spcAft>
              <a:defRPr/>
            </a:pPr>
            <a:endParaRPr lang="en-US" sz="2801" dirty="0">
              <a:solidFill>
                <a:srgbClr val="FFFFFF"/>
              </a:solidFill>
              <a:latin typeface="Segoe UI"/>
            </a:endParaRPr>
          </a:p>
        </p:txBody>
      </p:sp>
      <p:grpSp>
        <p:nvGrpSpPr>
          <p:cNvPr id="13" name="Group 12"/>
          <p:cNvGrpSpPr/>
          <p:nvPr/>
        </p:nvGrpSpPr>
        <p:grpSpPr>
          <a:xfrm>
            <a:off x="10476382" y="497"/>
            <a:ext cx="1966797" cy="1870573"/>
            <a:chOff x="10470292" y="0"/>
            <a:chExt cx="1966183" cy="1869989"/>
          </a:xfrm>
          <a:noFill/>
        </p:grpSpPr>
        <p:pic>
          <p:nvPicPr>
            <p:cNvPr id="14" name="Picture 13"/>
            <p:cNvPicPr>
              <a:picLocks noChangeAspect="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1500"/>
                      </a14:imgEffect>
                      <a14:imgEffect>
                        <a14:saturation sat="0"/>
                      </a14:imgEffect>
                    </a14:imgLayer>
                  </a14:imgProps>
                </a:ext>
                <a:ext uri="{28A0092B-C50C-407E-A947-70E740481C1C}">
                  <a14:useLocalDpi xmlns:a14="http://schemas.microsoft.com/office/drawing/2010/main" val="0"/>
                </a:ext>
              </a:extLst>
            </a:blip>
            <a:stretch>
              <a:fillRect/>
            </a:stretch>
          </p:blipFill>
          <p:spPr>
            <a:xfrm>
              <a:off x="10695503" y="156520"/>
              <a:ext cx="1466335" cy="1466335"/>
            </a:xfrm>
            <a:prstGeom prst="rect">
              <a:avLst/>
            </a:prstGeom>
            <a:grpFill/>
          </p:spPr>
        </p:pic>
        <p:sp>
          <p:nvSpPr>
            <p:cNvPr id="15" name="Rectangle 14"/>
            <p:cNvSpPr/>
            <p:nvPr/>
          </p:nvSpPr>
          <p:spPr bwMode="auto">
            <a:xfrm>
              <a:off x="10470292" y="0"/>
              <a:ext cx="1966183" cy="1869989"/>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937" tIns="146350" rIns="182937" bIns="146350" numCol="1" spcCol="0" rtlCol="0" fromWordArt="0" anchor="t" anchorCtr="0" forceAA="0" compatLnSpc="1">
              <a:prstTxWarp prst="textNoShape">
                <a:avLst/>
              </a:prstTxWarp>
              <a:noAutofit/>
            </a:bodyPr>
            <a:lstStyle/>
            <a:p>
              <a:pPr algn="ctr" defTabSz="932750" fontAlgn="base">
                <a:lnSpc>
                  <a:spcPct val="90000"/>
                </a:lnSpc>
                <a:spcBef>
                  <a:spcPct val="0"/>
                </a:spcBef>
                <a:spcAft>
                  <a:spcPct val="0"/>
                </a:spcAft>
                <a:defRPr/>
              </a:pPr>
              <a:endParaRPr lang="en-US" sz="2401"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9" name="Title 1"/>
          <p:cNvSpPr txBox="1">
            <a:spLocks/>
          </p:cNvSpPr>
          <p:nvPr/>
        </p:nvSpPr>
        <p:spPr>
          <a:xfrm>
            <a:off x="339565" y="318242"/>
            <a:ext cx="11893274" cy="917861"/>
          </a:xfrm>
          <a:prstGeom prst="rect">
            <a:avLst/>
          </a:prstGeom>
        </p:spPr>
        <p:txBody>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33020">
              <a:defRPr/>
            </a:pPr>
            <a:r>
              <a:rPr lang="en-US" sz="4801" dirty="0">
                <a:gradFill>
                  <a:gsLst>
                    <a:gs pos="1250">
                      <a:srgbClr val="FFFFFF"/>
                    </a:gs>
                    <a:gs pos="100000">
                      <a:srgbClr val="FFFFFF"/>
                    </a:gs>
                  </a:gsLst>
                  <a:lin ang="5400000" scaled="0"/>
                </a:gradFill>
                <a:latin typeface="Segoe UI Light"/>
              </a:rPr>
              <a:t>Bot Framework Preview</a:t>
            </a:r>
            <a:br>
              <a:rPr lang="en-US" sz="4801" dirty="0">
                <a:gradFill>
                  <a:gsLst>
                    <a:gs pos="1250">
                      <a:srgbClr val="FFFFFF"/>
                    </a:gs>
                    <a:gs pos="100000">
                      <a:srgbClr val="FFFFFF"/>
                    </a:gs>
                  </a:gsLst>
                  <a:lin ang="5400000" scaled="0"/>
                </a:gradFill>
                <a:latin typeface="Segoe UI Light"/>
              </a:rPr>
            </a:br>
            <a:r>
              <a:rPr lang="en-US" sz="2801" dirty="0">
                <a:gradFill>
                  <a:gsLst>
                    <a:gs pos="1250">
                      <a:srgbClr val="FFFFFF"/>
                    </a:gs>
                    <a:gs pos="100000">
                      <a:srgbClr val="FFFFFF"/>
                    </a:gs>
                  </a:gsLst>
                  <a:lin ang="5400000" scaled="0"/>
                </a:gradFill>
                <a:latin typeface="Segoe UI Light"/>
              </a:rPr>
              <a:t>Your bots – wherever your users converse</a:t>
            </a:r>
          </a:p>
        </p:txBody>
      </p:sp>
      <p:sp>
        <p:nvSpPr>
          <p:cNvPr id="90" name="TextBox 89"/>
          <p:cNvSpPr txBox="1"/>
          <p:nvPr/>
        </p:nvSpPr>
        <p:spPr>
          <a:xfrm>
            <a:off x="4727734" y="3492173"/>
            <a:ext cx="3039751" cy="2947149"/>
          </a:xfrm>
          <a:prstGeom prst="rect">
            <a:avLst/>
          </a:prstGeom>
          <a:noFill/>
        </p:spPr>
        <p:txBody>
          <a:bodyPr wrap="square" lIns="0" tIns="146350" rIns="0" bIns="146350" rtlCol="0">
            <a:noAutofit/>
          </a:bodyPr>
          <a:lstStyle/>
          <a:p>
            <a:pPr defTabSz="932966">
              <a:lnSpc>
                <a:spcPct val="90000"/>
              </a:lnSpc>
              <a:spcAft>
                <a:spcPts val="1500"/>
              </a:spcAft>
              <a:defRPr/>
            </a:pPr>
            <a:r>
              <a:rPr lang="en-US" sz="2801" dirty="0">
                <a:solidFill>
                  <a:srgbClr val="FFFFFF"/>
                </a:solidFill>
                <a:latin typeface="Segoe UI Light"/>
              </a:rPr>
              <a:t>Bot Builder SDK</a:t>
            </a:r>
          </a:p>
          <a:p>
            <a:pPr defTabSz="932966">
              <a:spcAft>
                <a:spcPts val="1500"/>
              </a:spcAft>
              <a:defRPr/>
            </a:pPr>
            <a:r>
              <a:rPr lang="en-US" sz="1600" dirty="0">
                <a:solidFill>
                  <a:srgbClr val="FFFFFF"/>
                </a:solidFill>
                <a:latin typeface="Segoe UI"/>
              </a:rPr>
              <a:t>Everything you need to build great dialogs within your Node.js or C# bot</a:t>
            </a:r>
            <a:endParaRPr lang="en-US" sz="2001" dirty="0">
              <a:solidFill>
                <a:srgbClr val="FFFFFF"/>
              </a:solidFill>
              <a:latin typeface="Segoe UI"/>
            </a:endParaRPr>
          </a:p>
          <a:p>
            <a:pPr defTabSz="932966">
              <a:spcAft>
                <a:spcPts val="1500"/>
              </a:spcAft>
              <a:defRPr/>
            </a:pPr>
            <a:r>
              <a:rPr lang="en-US" sz="1600" dirty="0">
                <a:solidFill>
                  <a:srgbClr val="FFFFFF"/>
                </a:solidFill>
                <a:latin typeface="Segoe UI"/>
              </a:rPr>
              <a:t>An open source SDK hosted </a:t>
            </a:r>
            <a:br>
              <a:rPr lang="en-US" sz="1600" dirty="0">
                <a:solidFill>
                  <a:srgbClr val="FFFFFF"/>
                </a:solidFill>
                <a:latin typeface="Segoe UI"/>
              </a:rPr>
            </a:br>
            <a:r>
              <a:rPr lang="en-US" sz="1600" dirty="0">
                <a:solidFill>
                  <a:srgbClr val="FFFFFF"/>
                </a:solidFill>
                <a:latin typeface="Segoe UI"/>
              </a:rPr>
              <a:t>on GitHub</a:t>
            </a:r>
            <a:endParaRPr lang="en-US" sz="1600" i="1" dirty="0">
              <a:solidFill>
                <a:srgbClr val="FFFFFF"/>
              </a:solidFill>
              <a:latin typeface="Segoe UI"/>
            </a:endParaRPr>
          </a:p>
        </p:txBody>
      </p:sp>
      <p:sp>
        <p:nvSpPr>
          <p:cNvPr id="91" name="TextBox 90"/>
          <p:cNvSpPr txBox="1"/>
          <p:nvPr/>
        </p:nvSpPr>
        <p:spPr>
          <a:xfrm>
            <a:off x="8689824" y="3492173"/>
            <a:ext cx="3380075" cy="2947149"/>
          </a:xfrm>
          <a:prstGeom prst="rect">
            <a:avLst/>
          </a:prstGeom>
          <a:noFill/>
        </p:spPr>
        <p:txBody>
          <a:bodyPr wrap="square" lIns="0" tIns="146350" rIns="0" bIns="146350" rtlCol="0">
            <a:noAutofit/>
          </a:bodyPr>
          <a:lstStyle/>
          <a:p>
            <a:pPr defTabSz="932966">
              <a:lnSpc>
                <a:spcPct val="90000"/>
              </a:lnSpc>
              <a:spcAft>
                <a:spcPts val="1500"/>
              </a:spcAft>
              <a:defRPr/>
            </a:pPr>
            <a:r>
              <a:rPr lang="en-US" sz="2801" dirty="0">
                <a:solidFill>
                  <a:srgbClr val="FFFFFF"/>
                </a:solidFill>
                <a:latin typeface="Segoe UI Light"/>
              </a:rPr>
              <a:t>Bot Directory</a:t>
            </a:r>
          </a:p>
          <a:p>
            <a:pPr defTabSz="932966">
              <a:spcAft>
                <a:spcPts val="1500"/>
              </a:spcAft>
              <a:defRPr/>
            </a:pPr>
            <a:r>
              <a:rPr lang="en-US" sz="1600" dirty="0">
                <a:solidFill>
                  <a:srgbClr val="FFFFFF"/>
                </a:solidFill>
                <a:latin typeface="Segoe UI"/>
              </a:rPr>
              <a:t>Discover, try, and add bots to conversation experiences</a:t>
            </a:r>
            <a:endParaRPr lang="en-US" sz="2001" dirty="0">
              <a:solidFill>
                <a:srgbClr val="FFFFFF"/>
              </a:solidFill>
              <a:latin typeface="Segoe UI"/>
            </a:endParaRPr>
          </a:p>
          <a:p>
            <a:pPr defTabSz="932966">
              <a:spcAft>
                <a:spcPts val="1500"/>
              </a:spcAft>
              <a:defRPr/>
            </a:pPr>
            <a:r>
              <a:rPr lang="en-US" sz="1600" dirty="0">
                <a:solidFill>
                  <a:srgbClr val="FFFFFF"/>
                </a:solidFill>
                <a:latin typeface="Segoe UI"/>
              </a:rPr>
              <a:t>A public directory of bots </a:t>
            </a:r>
            <a:br>
              <a:rPr lang="en-US" sz="1600" dirty="0">
                <a:solidFill>
                  <a:srgbClr val="FFFFFF"/>
                </a:solidFill>
                <a:latin typeface="Segoe UI"/>
              </a:rPr>
            </a:br>
            <a:r>
              <a:rPr lang="en-US" sz="1600" dirty="0">
                <a:solidFill>
                  <a:srgbClr val="FFFFFF"/>
                </a:solidFill>
                <a:latin typeface="Segoe UI"/>
              </a:rPr>
              <a:t>registered and approved with Bot Framework</a:t>
            </a:r>
            <a:endParaRPr lang="en-US" sz="1600" i="1" dirty="0">
              <a:solidFill>
                <a:srgbClr val="FFFFFF"/>
              </a:solidFill>
              <a:latin typeface="Segoe UI"/>
            </a:endParaRPr>
          </a:p>
        </p:txBody>
      </p:sp>
      <p:grpSp>
        <p:nvGrpSpPr>
          <p:cNvPr id="92" name="Group 16"/>
          <p:cNvGrpSpPr>
            <a:grpSpLocks noChangeAspect="1"/>
          </p:cNvGrpSpPr>
          <p:nvPr/>
        </p:nvGrpSpPr>
        <p:grpSpPr bwMode="auto">
          <a:xfrm>
            <a:off x="683964" y="1977013"/>
            <a:ext cx="1225066" cy="1228293"/>
            <a:chOff x="409" y="817"/>
            <a:chExt cx="2657" cy="2664"/>
          </a:xfrm>
        </p:grpSpPr>
        <p:sp>
          <p:nvSpPr>
            <p:cNvPr id="93" name="Oval 17"/>
            <p:cNvSpPr>
              <a:spLocks noChangeArrowheads="1"/>
            </p:cNvSpPr>
            <p:nvPr/>
          </p:nvSpPr>
          <p:spPr bwMode="auto">
            <a:xfrm>
              <a:off x="2036" y="817"/>
              <a:ext cx="1030" cy="1030"/>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68" tIns="45734" rIns="91468" bIns="45734" numCol="1" anchor="t" anchorCtr="0" compatLnSpc="1">
              <a:prstTxWarp prst="textNoShape">
                <a:avLst/>
              </a:prstTxWarp>
            </a:bodyPr>
            <a:lstStyle/>
            <a:p>
              <a:pPr defTabSz="932966">
                <a:defRPr/>
              </a:pPr>
              <a:endParaRPr lang="en-US" sz="1837">
                <a:solidFill>
                  <a:srgbClr val="0078D7"/>
                </a:solidFill>
                <a:latin typeface="Segoe UI"/>
              </a:endParaRPr>
            </a:p>
          </p:txBody>
        </p:sp>
        <p:sp>
          <p:nvSpPr>
            <p:cNvPr id="94" name="Oval 18"/>
            <p:cNvSpPr>
              <a:spLocks noChangeArrowheads="1"/>
            </p:cNvSpPr>
            <p:nvPr/>
          </p:nvSpPr>
          <p:spPr bwMode="auto">
            <a:xfrm>
              <a:off x="409" y="2153"/>
              <a:ext cx="860" cy="85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68" tIns="45734" rIns="91468" bIns="45734" numCol="1" anchor="t" anchorCtr="0" compatLnSpc="1">
              <a:prstTxWarp prst="textNoShape">
                <a:avLst/>
              </a:prstTxWarp>
            </a:bodyPr>
            <a:lstStyle/>
            <a:p>
              <a:pPr defTabSz="932966">
                <a:defRPr/>
              </a:pPr>
              <a:endParaRPr lang="en-US" sz="1837">
                <a:solidFill>
                  <a:srgbClr val="0078D7"/>
                </a:solidFill>
                <a:latin typeface="Segoe UI"/>
              </a:endParaRPr>
            </a:p>
          </p:txBody>
        </p:sp>
        <p:sp>
          <p:nvSpPr>
            <p:cNvPr id="95" name="Oval 19"/>
            <p:cNvSpPr>
              <a:spLocks noChangeArrowheads="1"/>
            </p:cNvSpPr>
            <p:nvPr/>
          </p:nvSpPr>
          <p:spPr bwMode="auto">
            <a:xfrm>
              <a:off x="2078" y="2792"/>
              <a:ext cx="689" cy="689"/>
            </a:xfrm>
            <a:prstGeom prst="ellips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68" tIns="45734" rIns="91468" bIns="45734" numCol="1" anchor="t" anchorCtr="0" compatLnSpc="1">
              <a:prstTxWarp prst="textNoShape">
                <a:avLst/>
              </a:prstTxWarp>
            </a:bodyPr>
            <a:lstStyle/>
            <a:p>
              <a:pPr defTabSz="932966">
                <a:defRPr/>
              </a:pPr>
              <a:endParaRPr lang="en-US" sz="1837">
                <a:solidFill>
                  <a:srgbClr val="0078D7"/>
                </a:solidFill>
                <a:latin typeface="Segoe UI"/>
              </a:endParaRPr>
            </a:p>
          </p:txBody>
        </p:sp>
        <p:sp>
          <p:nvSpPr>
            <p:cNvPr id="96" name="Line 20"/>
            <p:cNvSpPr>
              <a:spLocks noChangeShapeType="1"/>
            </p:cNvSpPr>
            <p:nvPr/>
          </p:nvSpPr>
          <p:spPr bwMode="auto">
            <a:xfrm flipH="1" flipV="1">
              <a:off x="1219" y="2749"/>
              <a:ext cx="859" cy="34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68" tIns="45734" rIns="91468" bIns="45734" numCol="1" anchor="t" anchorCtr="0" compatLnSpc="1">
              <a:prstTxWarp prst="textNoShape">
                <a:avLst/>
              </a:prstTxWarp>
            </a:bodyPr>
            <a:lstStyle/>
            <a:p>
              <a:pPr defTabSz="932966">
                <a:defRPr/>
              </a:pPr>
              <a:endParaRPr lang="en-US" sz="1837">
                <a:solidFill>
                  <a:srgbClr val="0078D7"/>
                </a:solidFill>
                <a:latin typeface="Segoe UI"/>
              </a:endParaRPr>
            </a:p>
          </p:txBody>
        </p:sp>
        <p:sp>
          <p:nvSpPr>
            <p:cNvPr id="97" name="Line 21"/>
            <p:cNvSpPr>
              <a:spLocks noChangeShapeType="1"/>
            </p:cNvSpPr>
            <p:nvPr/>
          </p:nvSpPr>
          <p:spPr bwMode="auto">
            <a:xfrm flipV="1">
              <a:off x="1176" y="1677"/>
              <a:ext cx="945" cy="603"/>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68" tIns="45734" rIns="91468" bIns="45734" numCol="1" anchor="t" anchorCtr="0" compatLnSpc="1">
              <a:prstTxWarp prst="textNoShape">
                <a:avLst/>
              </a:prstTxWarp>
            </a:bodyPr>
            <a:lstStyle/>
            <a:p>
              <a:pPr defTabSz="932966">
                <a:defRPr/>
              </a:pPr>
              <a:endParaRPr lang="en-US" sz="1837">
                <a:solidFill>
                  <a:srgbClr val="0078D7"/>
                </a:solidFill>
                <a:latin typeface="Segoe UI"/>
              </a:endParaRPr>
            </a:p>
          </p:txBody>
        </p:sp>
      </p:grpSp>
      <p:grpSp>
        <p:nvGrpSpPr>
          <p:cNvPr id="98" name="Group 97"/>
          <p:cNvGrpSpPr/>
          <p:nvPr/>
        </p:nvGrpSpPr>
        <p:grpSpPr>
          <a:xfrm>
            <a:off x="4843297" y="1988800"/>
            <a:ext cx="1299253" cy="1216506"/>
            <a:chOff x="-935576" y="-1389503"/>
            <a:chExt cx="1420813" cy="1330325"/>
          </a:xfrm>
        </p:grpSpPr>
        <p:sp>
          <p:nvSpPr>
            <p:cNvPr id="99" name="Line 8"/>
            <p:cNvSpPr>
              <a:spLocks noChangeShapeType="1"/>
            </p:cNvSpPr>
            <p:nvPr/>
          </p:nvSpPr>
          <p:spPr bwMode="auto">
            <a:xfrm>
              <a:off x="-451388" y="-994215"/>
              <a:ext cx="428625" cy="427038"/>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91468" tIns="45734" rIns="91468" bIns="45734" numCol="1" anchor="t" anchorCtr="0" compatLnSpc="1">
              <a:prstTxWarp prst="textNoShape">
                <a:avLst/>
              </a:prstTxWarp>
            </a:bodyPr>
            <a:lstStyle/>
            <a:p>
              <a:pPr defTabSz="932966">
                <a:defRPr/>
              </a:pPr>
              <a:endParaRPr lang="en-US" sz="1837">
                <a:solidFill>
                  <a:srgbClr val="FFFFFF"/>
                </a:solidFill>
                <a:latin typeface="Segoe UI"/>
              </a:endParaRPr>
            </a:p>
          </p:txBody>
        </p:sp>
        <p:sp>
          <p:nvSpPr>
            <p:cNvPr id="100" name="Freeform 9"/>
            <p:cNvSpPr>
              <a:spLocks/>
            </p:cNvSpPr>
            <p:nvPr/>
          </p:nvSpPr>
          <p:spPr bwMode="auto">
            <a:xfrm>
              <a:off x="-91026" y="-633853"/>
              <a:ext cx="576263" cy="574675"/>
            </a:xfrm>
            <a:custGeom>
              <a:avLst/>
              <a:gdLst>
                <a:gd name="T0" fmla="*/ 363 w 363"/>
                <a:gd name="T1" fmla="*/ 270 h 362"/>
                <a:gd name="T2" fmla="*/ 270 w 363"/>
                <a:gd name="T3" fmla="*/ 362 h 362"/>
                <a:gd name="T4" fmla="*/ 0 w 363"/>
                <a:gd name="T5" fmla="*/ 85 h 362"/>
                <a:gd name="T6" fmla="*/ 86 w 363"/>
                <a:gd name="T7" fmla="*/ 0 h 362"/>
                <a:gd name="T8" fmla="*/ 363 w 363"/>
                <a:gd name="T9" fmla="*/ 270 h 362"/>
              </a:gdLst>
              <a:ahLst/>
              <a:cxnLst>
                <a:cxn ang="0">
                  <a:pos x="T0" y="T1"/>
                </a:cxn>
                <a:cxn ang="0">
                  <a:pos x="T2" y="T3"/>
                </a:cxn>
                <a:cxn ang="0">
                  <a:pos x="T4" y="T5"/>
                </a:cxn>
                <a:cxn ang="0">
                  <a:pos x="T6" y="T7"/>
                </a:cxn>
                <a:cxn ang="0">
                  <a:pos x="T8" y="T9"/>
                </a:cxn>
              </a:cxnLst>
              <a:rect l="0" t="0" r="r" b="b"/>
              <a:pathLst>
                <a:path w="363" h="362">
                  <a:moveTo>
                    <a:pt x="363" y="270"/>
                  </a:moveTo>
                  <a:lnTo>
                    <a:pt x="270" y="362"/>
                  </a:lnTo>
                  <a:lnTo>
                    <a:pt x="0" y="85"/>
                  </a:lnTo>
                  <a:lnTo>
                    <a:pt x="86" y="0"/>
                  </a:lnTo>
                  <a:lnTo>
                    <a:pt x="363" y="270"/>
                  </a:lnTo>
                  <a:close/>
                </a:path>
              </a:pathLst>
            </a:cu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68" tIns="45734" rIns="91468" bIns="45734" numCol="1" anchor="t" anchorCtr="0" compatLnSpc="1">
              <a:prstTxWarp prst="textNoShape">
                <a:avLst/>
              </a:prstTxWarp>
            </a:bodyPr>
            <a:lstStyle/>
            <a:p>
              <a:pPr defTabSz="932966">
                <a:defRPr/>
              </a:pPr>
              <a:endParaRPr lang="en-US" sz="1837">
                <a:solidFill>
                  <a:srgbClr val="FFFFFF"/>
                </a:solidFill>
                <a:latin typeface="Segoe UI"/>
              </a:endParaRPr>
            </a:p>
          </p:txBody>
        </p:sp>
        <p:sp>
          <p:nvSpPr>
            <p:cNvPr id="101" name="Freeform 10"/>
            <p:cNvSpPr>
              <a:spLocks/>
            </p:cNvSpPr>
            <p:nvPr/>
          </p:nvSpPr>
          <p:spPr bwMode="auto">
            <a:xfrm>
              <a:off x="-935576" y="-1389503"/>
              <a:ext cx="755650" cy="620713"/>
            </a:xfrm>
            <a:custGeom>
              <a:avLst/>
              <a:gdLst>
                <a:gd name="T0" fmla="*/ 0 w 67"/>
                <a:gd name="T1" fmla="*/ 33 h 55"/>
                <a:gd name="T2" fmla="*/ 33 w 67"/>
                <a:gd name="T3" fmla="*/ 0 h 55"/>
                <a:gd name="T4" fmla="*/ 59 w 67"/>
                <a:gd name="T5" fmla="*/ 2 h 55"/>
                <a:gd name="T6" fmla="*/ 67 w 67"/>
                <a:gd name="T7" fmla="*/ 10 h 55"/>
                <a:gd name="T8" fmla="*/ 22 w 67"/>
                <a:gd name="T9" fmla="*/ 55 h 55"/>
                <a:gd name="T10" fmla="*/ 0 w 67"/>
                <a:gd name="T11" fmla="*/ 33 h 55"/>
              </a:gdLst>
              <a:ahLst/>
              <a:cxnLst>
                <a:cxn ang="0">
                  <a:pos x="T0" y="T1"/>
                </a:cxn>
                <a:cxn ang="0">
                  <a:pos x="T2" y="T3"/>
                </a:cxn>
                <a:cxn ang="0">
                  <a:pos x="T4" y="T5"/>
                </a:cxn>
                <a:cxn ang="0">
                  <a:pos x="T6" y="T7"/>
                </a:cxn>
                <a:cxn ang="0">
                  <a:pos x="T8" y="T9"/>
                </a:cxn>
                <a:cxn ang="0">
                  <a:pos x="T10" y="T11"/>
                </a:cxn>
              </a:cxnLst>
              <a:rect l="0" t="0" r="r" b="b"/>
              <a:pathLst>
                <a:path w="67" h="55">
                  <a:moveTo>
                    <a:pt x="0" y="33"/>
                  </a:moveTo>
                  <a:cubicBezTo>
                    <a:pt x="33" y="0"/>
                    <a:pt x="33" y="0"/>
                    <a:pt x="33" y="0"/>
                  </a:cubicBezTo>
                  <a:cubicBezTo>
                    <a:pt x="45" y="12"/>
                    <a:pt x="59" y="2"/>
                    <a:pt x="59" y="2"/>
                  </a:cubicBezTo>
                  <a:cubicBezTo>
                    <a:pt x="67" y="10"/>
                    <a:pt x="67" y="10"/>
                    <a:pt x="67" y="10"/>
                  </a:cubicBezTo>
                  <a:cubicBezTo>
                    <a:pt x="22" y="55"/>
                    <a:pt x="22" y="55"/>
                    <a:pt x="22" y="55"/>
                  </a:cubicBezTo>
                  <a:lnTo>
                    <a:pt x="0" y="33"/>
                  </a:lnTo>
                  <a:close/>
                </a:path>
              </a:pathLst>
            </a:cu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68" tIns="45734" rIns="91468" bIns="45734" numCol="1" anchor="t" anchorCtr="0" compatLnSpc="1">
              <a:prstTxWarp prst="textNoShape">
                <a:avLst/>
              </a:prstTxWarp>
            </a:bodyPr>
            <a:lstStyle/>
            <a:p>
              <a:pPr defTabSz="932966">
                <a:defRPr/>
              </a:pPr>
              <a:endParaRPr lang="en-US" sz="1837">
                <a:solidFill>
                  <a:srgbClr val="FFFFFF"/>
                </a:solidFill>
                <a:latin typeface="Segoe UI"/>
              </a:endParaRPr>
            </a:p>
          </p:txBody>
        </p:sp>
      </p:grpSp>
      <p:grpSp>
        <p:nvGrpSpPr>
          <p:cNvPr id="11" name="Group 10"/>
          <p:cNvGrpSpPr/>
          <p:nvPr/>
        </p:nvGrpSpPr>
        <p:grpSpPr>
          <a:xfrm>
            <a:off x="8710151" y="2067915"/>
            <a:ext cx="1511220" cy="1137392"/>
            <a:chOff x="8881607" y="2186608"/>
            <a:chExt cx="1510748" cy="1137037"/>
          </a:xfrm>
        </p:grpSpPr>
        <p:sp>
          <p:nvSpPr>
            <p:cNvPr id="7" name="Oval 6"/>
            <p:cNvSpPr/>
            <p:nvPr/>
          </p:nvSpPr>
          <p:spPr bwMode="auto">
            <a:xfrm>
              <a:off x="8881607" y="2186608"/>
              <a:ext cx="262393" cy="262393"/>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68" tIns="45734" rIns="91468" bIns="45734" numCol="1" anchor="t" anchorCtr="0" compatLnSpc="1">
              <a:prstTxWarp prst="textNoShape">
                <a:avLst/>
              </a:prstTxWarp>
            </a:bodyPr>
            <a:lstStyle/>
            <a:p>
              <a:pPr defTabSz="932966">
                <a:defRPr/>
              </a:pPr>
              <a:endParaRPr lang="en-US" sz="1837" dirty="0" err="1">
                <a:solidFill>
                  <a:srgbClr val="FFFFFF"/>
                </a:solidFill>
                <a:latin typeface="Segoe UI"/>
              </a:endParaRPr>
            </a:p>
          </p:txBody>
        </p:sp>
        <p:sp>
          <p:nvSpPr>
            <p:cNvPr id="102" name="Oval 101"/>
            <p:cNvSpPr/>
            <p:nvPr/>
          </p:nvSpPr>
          <p:spPr bwMode="auto">
            <a:xfrm>
              <a:off x="8881607" y="2623930"/>
              <a:ext cx="262393" cy="262393"/>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68" tIns="45734" rIns="91468" bIns="45734" numCol="1" anchor="t" anchorCtr="0" compatLnSpc="1">
              <a:prstTxWarp prst="textNoShape">
                <a:avLst/>
              </a:prstTxWarp>
            </a:bodyPr>
            <a:lstStyle/>
            <a:p>
              <a:pPr defTabSz="932966">
                <a:defRPr/>
              </a:pPr>
              <a:endParaRPr lang="en-US" sz="1837" dirty="0" err="1">
                <a:solidFill>
                  <a:srgbClr val="FFFFFF"/>
                </a:solidFill>
                <a:latin typeface="Segoe UI"/>
              </a:endParaRPr>
            </a:p>
          </p:txBody>
        </p:sp>
        <p:sp>
          <p:nvSpPr>
            <p:cNvPr id="103" name="Oval 102"/>
            <p:cNvSpPr/>
            <p:nvPr/>
          </p:nvSpPr>
          <p:spPr bwMode="auto">
            <a:xfrm>
              <a:off x="8881607" y="3061252"/>
              <a:ext cx="262393" cy="262393"/>
            </a:xfrm>
            <a:prstGeom prst="ellipse">
              <a:avLst/>
            </a:prstGeom>
            <a:noFill/>
            <a:ln w="28575" cap="flat">
              <a:solidFill>
                <a:srgbClr val="002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68" tIns="45734" rIns="91468" bIns="45734" numCol="1" anchor="t" anchorCtr="0" compatLnSpc="1">
              <a:prstTxWarp prst="textNoShape">
                <a:avLst/>
              </a:prstTxWarp>
            </a:bodyPr>
            <a:lstStyle/>
            <a:p>
              <a:pPr defTabSz="932966">
                <a:defRPr/>
              </a:pPr>
              <a:endParaRPr lang="en-US" sz="1837" dirty="0" err="1">
                <a:solidFill>
                  <a:srgbClr val="FFFFFF"/>
                </a:solidFill>
                <a:latin typeface="Segoe UI"/>
              </a:endParaRPr>
            </a:p>
          </p:txBody>
        </p:sp>
        <p:cxnSp>
          <p:nvCxnSpPr>
            <p:cNvPr id="9" name="Straight Connector 8"/>
            <p:cNvCxnSpPr/>
            <p:nvPr/>
          </p:nvCxnSpPr>
          <p:spPr>
            <a:xfrm>
              <a:off x="9422296" y="2317804"/>
              <a:ext cx="970059"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4" name="Straight Connector 103"/>
            <p:cNvCxnSpPr/>
            <p:nvPr/>
          </p:nvCxnSpPr>
          <p:spPr>
            <a:xfrm>
              <a:off x="9422296" y="2755126"/>
              <a:ext cx="970059"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cxnSp>
          <p:nvCxnSpPr>
            <p:cNvPr id="105" name="Straight Connector 104"/>
            <p:cNvCxnSpPr/>
            <p:nvPr/>
          </p:nvCxnSpPr>
          <p:spPr>
            <a:xfrm>
              <a:off x="9422296" y="3192448"/>
              <a:ext cx="970059" cy="0"/>
            </a:xfrm>
            <a:prstGeom prst="line">
              <a:avLst/>
            </a:prstGeom>
            <a:noFill/>
            <a:ln w="285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cxnSp>
      </p:grpSp>
      <p:cxnSp>
        <p:nvCxnSpPr>
          <p:cNvPr id="106" name="Straight Connector 105"/>
          <p:cNvCxnSpPr/>
          <p:nvPr/>
        </p:nvCxnSpPr>
        <p:spPr>
          <a:xfrm>
            <a:off x="4159850" y="1920962"/>
            <a:ext cx="0" cy="4123764"/>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a:off x="8136743" y="1920962"/>
            <a:ext cx="0" cy="4123764"/>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246865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89" y="0"/>
            <a:ext cx="12427422" cy="6997700"/>
          </a:xfrm>
          <a:prstGeom prst="rect">
            <a:avLst/>
          </a:prstGeom>
        </p:spPr>
      </p:pic>
    </p:spTree>
    <p:extLst>
      <p:ext uri="{BB962C8B-B14F-4D97-AF65-F5344CB8AC3E}">
        <p14:creationId xmlns:p14="http://schemas.microsoft.com/office/powerpoint/2010/main" val="25789778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p:cNvSpPr txBox="1">
            <a:spLocks/>
          </p:cNvSpPr>
          <p:nvPr/>
        </p:nvSpPr>
        <p:spPr>
          <a:xfrm>
            <a:off x="2703713" y="3144732"/>
            <a:ext cx="9068341" cy="936134"/>
          </a:xfrm>
          <a:prstGeom prst="rect">
            <a:avLst/>
          </a:prstGeom>
        </p:spPr>
        <p:txBody>
          <a:bodyPr vert="horz" wrap="square" lIns="149264" tIns="93289" rIns="149264" bIns="93289"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770">
              <a:defRPr/>
            </a:pPr>
            <a:r>
              <a:rPr lang="en-US" sz="9796" spc="-104" dirty="0">
                <a:solidFill>
                  <a:srgbClr val="FFFFFF"/>
                </a:solidFill>
                <a:latin typeface="Segoe UI Light"/>
              </a:rPr>
              <a:t>DEMO</a:t>
            </a:r>
          </a:p>
          <a:p>
            <a:pPr defTabSz="951770">
              <a:defRPr/>
            </a:pPr>
            <a:r>
              <a:rPr lang="en-US" sz="8163" dirty="0">
                <a:solidFill>
                  <a:srgbClr val="FFFFFF"/>
                </a:solidFill>
                <a:latin typeface="Segoe UI Light"/>
              </a:rPr>
              <a:t>Bot Framework</a:t>
            </a:r>
            <a:endParaRPr lang="en-US" sz="8163" spc="-104" dirty="0">
              <a:solidFill>
                <a:srgbClr val="FFFFFF"/>
              </a:solidFill>
              <a:latin typeface="Segoe UI Light"/>
            </a:endParaRPr>
          </a:p>
        </p:txBody>
      </p:sp>
      <p:grpSp>
        <p:nvGrpSpPr>
          <p:cNvPr id="16" name="Group 15"/>
          <p:cNvGrpSpPr/>
          <p:nvPr/>
        </p:nvGrpSpPr>
        <p:grpSpPr>
          <a:xfrm>
            <a:off x="-328095" y="2745636"/>
            <a:ext cx="2888508" cy="1524334"/>
            <a:chOff x="-355601" y="301625"/>
            <a:chExt cx="1849438" cy="917575"/>
          </a:xfrm>
        </p:grpSpPr>
        <p:sp>
          <p:nvSpPr>
            <p:cNvPr id="1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9" tIns="46644" rIns="93289" bIns="46644" numCol="1" anchor="t" anchorCtr="0" compatLnSpc="1">
              <a:prstTxWarp prst="textNoShape">
                <a:avLst/>
              </a:prstTxWarp>
            </a:bodyPr>
            <a:lstStyle/>
            <a:p>
              <a:pPr defTabSz="932875">
                <a:defRPr/>
              </a:pPr>
              <a:endParaRPr lang="en-US" sz="1837" kern="0">
                <a:solidFill>
                  <a:srgbClr val="404040"/>
                </a:solidFill>
                <a:latin typeface="Segoe UI"/>
              </a:endParaRPr>
            </a:p>
          </p:txBody>
        </p:sp>
        <p:pic>
          <p:nvPicPr>
            <p:cNvPr id="18" name="Picture 17" descr="Screen Clipping"/>
            <p:cNvPicPr>
              <a:picLocks noChangeAspect="1"/>
            </p:cNvPicPr>
            <p:nvPr/>
          </p:nvPicPr>
          <p:blipFill rotWithShape="1">
            <a:blip r:embed="rId3" cstate="print">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Tree>
    <p:extLst>
      <p:ext uri="{BB962C8B-B14F-4D97-AF65-F5344CB8AC3E}">
        <p14:creationId xmlns:p14="http://schemas.microsoft.com/office/powerpoint/2010/main" val="328845537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82E7C7EF-7324-4961-B475-BB4E56C3AD21}"/>
              </a:ext>
            </a:extLst>
          </p:cNvPr>
          <p:cNvPicPr>
            <a:picLocks noChangeAspect="1"/>
          </p:cNvPicPr>
          <p:nvPr/>
        </p:nvPicPr>
        <p:blipFill>
          <a:blip r:embed="rId4"/>
          <a:stretch>
            <a:fillRect/>
          </a:stretch>
        </p:blipFill>
        <p:spPr>
          <a:xfrm>
            <a:off x="1117952" y="574189"/>
            <a:ext cx="10572256" cy="618477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99833929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3"/>
          <a:srcRect b="1823"/>
          <a:stretch/>
        </p:blipFill>
        <p:spPr>
          <a:xfrm>
            <a:off x="2823" y="498"/>
            <a:ext cx="12440356" cy="6996707"/>
          </a:xfrm>
          <a:prstGeom prst="rect">
            <a:avLst/>
          </a:prstGeom>
        </p:spPr>
      </p:pic>
      <p:grpSp>
        <p:nvGrpSpPr>
          <p:cNvPr id="12" name="Group 11"/>
          <p:cNvGrpSpPr/>
          <p:nvPr/>
        </p:nvGrpSpPr>
        <p:grpSpPr>
          <a:xfrm>
            <a:off x="5902046" y="754794"/>
            <a:ext cx="6541132" cy="5497810"/>
            <a:chOff x="-2" y="-599007"/>
            <a:chExt cx="6539092" cy="6709497"/>
          </a:xfrm>
        </p:grpSpPr>
        <p:sp>
          <p:nvSpPr>
            <p:cNvPr id="13" name="Rectangle 12">
              <a:hlinkClick r:id="rId4"/>
            </p:cNvPr>
            <p:cNvSpPr/>
            <p:nvPr/>
          </p:nvSpPr>
          <p:spPr>
            <a:xfrm>
              <a:off x="0" y="5554662"/>
              <a:ext cx="6539090" cy="543994"/>
            </a:xfrm>
            <a:prstGeom prst="rect">
              <a:avLst/>
            </a:pr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3020"/>
              <a:endParaRPr lang="en-US" sz="1801">
                <a:solidFill>
                  <a:prstClr val="white"/>
                </a:solidFill>
                <a:latin typeface="Segoe UI"/>
              </a:endParaRPr>
            </a:p>
          </p:txBody>
        </p:sp>
        <p:sp>
          <p:nvSpPr>
            <p:cNvPr id="14" name="Rectangle 13"/>
            <p:cNvSpPr/>
            <p:nvPr/>
          </p:nvSpPr>
          <p:spPr bwMode="auto">
            <a:xfrm>
              <a:off x="-2" y="-599007"/>
              <a:ext cx="6539092" cy="6157507"/>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874" tIns="149264" rIns="457342" bIns="149264" numCol="1" spcCol="0" rtlCol="0" fromWordArt="0" anchor="ctr" anchorCtr="0" forceAA="0" compatLnSpc="1">
              <a:prstTxWarp prst="textNoShape">
                <a:avLst/>
              </a:prstTxWarp>
              <a:noAutofit/>
            </a:bodyPr>
            <a:lstStyle/>
            <a:p>
              <a:pPr defTabSz="933020">
                <a:spcAft>
                  <a:spcPts val="1801"/>
                </a:spcAft>
              </a:pPr>
              <a:r>
                <a:rPr lang="en-US" sz="4801" dirty="0">
                  <a:solidFill>
                    <a:prstClr val="white"/>
                  </a:solidFill>
                  <a:latin typeface="Segoe UI Light"/>
                </a:rPr>
                <a:t>Bringing it all together </a:t>
              </a:r>
            </a:p>
            <a:p>
              <a:pPr defTabSz="933020">
                <a:spcAft>
                  <a:spcPts val="1801"/>
                </a:spcAft>
              </a:pPr>
              <a:r>
                <a:rPr lang="en-US" sz="2001" dirty="0">
                  <a:solidFill>
                    <a:prstClr val="white"/>
                  </a:solidFill>
                  <a:latin typeface="Segoe UI"/>
                </a:rPr>
                <a:t>The Seeing AI App </a:t>
              </a:r>
            </a:p>
            <a:p>
              <a:pPr defTabSz="933020">
                <a:spcAft>
                  <a:spcPts val="1801"/>
                </a:spcAft>
              </a:pPr>
              <a:r>
                <a:rPr lang="en-US" sz="2001" dirty="0">
                  <a:solidFill>
                    <a:prstClr val="white"/>
                  </a:solidFill>
                  <a:latin typeface="Segoe UI"/>
                </a:rPr>
                <a:t>Computer Vision, Image, Speech Recognition, NLP, and ML from Microsoft Cognitive Services </a:t>
              </a:r>
            </a:p>
          </p:txBody>
        </p:sp>
        <p:sp>
          <p:nvSpPr>
            <p:cNvPr id="16" name="TextBox 15">
              <a:hlinkClick r:id="rId5"/>
            </p:cNvPr>
            <p:cNvSpPr txBox="1"/>
            <p:nvPr/>
          </p:nvSpPr>
          <p:spPr>
            <a:xfrm>
              <a:off x="1656603" y="5542832"/>
              <a:ext cx="1657174" cy="567658"/>
            </a:xfrm>
            <a:prstGeom prst="rect">
              <a:avLst/>
            </a:prstGeom>
            <a:solidFill>
              <a:schemeClr val="accent4"/>
            </a:solidFill>
          </p:spPr>
          <p:txBody>
            <a:bodyPr wrap="none" lIns="182937" tIns="146350" rIns="182937" bIns="146350" rtlCol="0" anchor="ctr">
              <a:spAutoFit/>
            </a:bodyPr>
            <a:lstStyle/>
            <a:p>
              <a:pPr algn="ctr" defTabSz="933020">
                <a:lnSpc>
                  <a:spcPct val="90000"/>
                </a:lnSpc>
                <a:spcAft>
                  <a:spcPts val="600"/>
                </a:spcAft>
              </a:pPr>
              <a:r>
                <a:rPr lang="en-US" sz="1200" dirty="0">
                  <a:solidFill>
                    <a:prstClr val="white"/>
                  </a:solidFill>
                  <a:latin typeface="Segoe UI Semibold" panose="020B0702040204020203" pitchFamily="34" charset="0"/>
                  <a:cs typeface="Segoe UI Semibold" panose="020B0702040204020203" pitchFamily="34" charset="0"/>
                </a:rPr>
                <a:t>Watch </a:t>
              </a:r>
              <a:r>
                <a:rPr lang="en-US" sz="1200" dirty="0">
                  <a:solidFill>
                    <a:prstClr val="white"/>
                  </a:solidFill>
                  <a:latin typeface="Segoe UI Semibold" panose="020B0702040204020203" pitchFamily="34" charset="0"/>
                  <a:cs typeface="Segoe UI Semibold" panose="020B0702040204020203" pitchFamily="34" charset="0"/>
                  <a:hlinkClick r:id="rId4"/>
                </a:rPr>
                <a:t>Video</a:t>
              </a:r>
              <a:r>
                <a:rPr lang="en-US" sz="1200" dirty="0">
                  <a:solidFill>
                    <a:prstClr val="white"/>
                  </a:solidFill>
                  <a:latin typeface="Segoe UI Semibold" panose="020B0702040204020203" pitchFamily="34" charset="0"/>
                  <a:cs typeface="Segoe UI Semibold" panose="020B0702040204020203" pitchFamily="34" charset="0"/>
                </a:rPr>
                <a:t> Here</a:t>
              </a:r>
            </a:p>
          </p:txBody>
        </p:sp>
        <p:sp>
          <p:nvSpPr>
            <p:cNvPr id="17" name="TextBox 16">
              <a:hlinkClick r:id="rId6"/>
            </p:cNvPr>
            <p:cNvSpPr txBox="1"/>
            <p:nvPr/>
          </p:nvSpPr>
          <p:spPr>
            <a:xfrm>
              <a:off x="105407" y="5544908"/>
              <a:ext cx="1458340" cy="563505"/>
            </a:xfrm>
            <a:prstGeom prst="rect">
              <a:avLst/>
            </a:prstGeom>
            <a:solidFill>
              <a:schemeClr val="accent4"/>
            </a:solidFill>
          </p:spPr>
          <p:txBody>
            <a:bodyPr wrap="none" lIns="182937" tIns="146350" rIns="182937" bIns="146350" rtlCol="0" anchor="ctr">
              <a:spAutoFit/>
            </a:bodyPr>
            <a:lstStyle/>
            <a:p>
              <a:pPr algn="ctr" defTabSz="933020">
                <a:lnSpc>
                  <a:spcPct val="90000"/>
                </a:lnSpc>
                <a:spcAft>
                  <a:spcPts val="600"/>
                </a:spcAft>
              </a:pPr>
              <a:r>
                <a:rPr lang="en-US" sz="1200" dirty="0">
                  <a:solidFill>
                    <a:prstClr val="white"/>
                  </a:solidFill>
                  <a:latin typeface="Segoe UI Semibold" panose="020B0702040204020203" pitchFamily="34" charset="0"/>
                  <a:cs typeface="Segoe UI Semibold" panose="020B0702040204020203" pitchFamily="34" charset="0"/>
                </a:rPr>
                <a:t>Read Blog Here</a:t>
              </a:r>
            </a:p>
          </p:txBody>
        </p:sp>
      </p:grpSp>
    </p:spTree>
    <p:extLst>
      <p:ext uri="{BB962C8B-B14F-4D97-AF65-F5344CB8AC3E}">
        <p14:creationId xmlns:p14="http://schemas.microsoft.com/office/powerpoint/2010/main" val="329115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D1D7BC-AB20-4061-A82B-A6070DC010F2}"/>
              </a:ext>
            </a:extLst>
          </p:cNvPr>
          <p:cNvPicPr>
            <a:picLocks noChangeAspect="1"/>
          </p:cNvPicPr>
          <p:nvPr/>
        </p:nvPicPr>
        <p:blipFill>
          <a:blip r:embed="rId3"/>
          <a:stretch>
            <a:fillRect/>
          </a:stretch>
        </p:blipFill>
        <p:spPr>
          <a:xfrm>
            <a:off x="559365" y="523804"/>
            <a:ext cx="11339251" cy="5864844"/>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B1B06CB7-C8F7-43F8-8633-81AD53BDFC59}"/>
              </a:ext>
            </a:extLst>
          </p:cNvPr>
          <p:cNvPicPr>
            <a:picLocks noChangeAspect="1"/>
          </p:cNvPicPr>
          <p:nvPr/>
        </p:nvPicPr>
        <p:blipFill>
          <a:blip r:embed="rId4"/>
          <a:stretch>
            <a:fillRect/>
          </a:stretch>
        </p:blipFill>
        <p:spPr>
          <a:xfrm>
            <a:off x="5785644" y="5343420"/>
            <a:ext cx="6472873" cy="15161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1446159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8109CB-D430-423B-A305-3C40988602D7}"/>
              </a:ext>
            </a:extLst>
          </p:cNvPr>
          <p:cNvPicPr>
            <a:picLocks noChangeAspect="1"/>
          </p:cNvPicPr>
          <p:nvPr/>
        </p:nvPicPr>
        <p:blipFill>
          <a:blip r:embed="rId3"/>
          <a:stretch>
            <a:fillRect/>
          </a:stretch>
        </p:blipFill>
        <p:spPr>
          <a:xfrm>
            <a:off x="521468" y="540172"/>
            <a:ext cx="11512487" cy="593757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619823727"/>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5137A5-EE10-4A38-9BDF-8F4F5098CA3D}"/>
              </a:ext>
            </a:extLst>
          </p:cNvPr>
          <p:cNvPicPr>
            <a:picLocks noChangeAspect="1"/>
          </p:cNvPicPr>
          <p:nvPr/>
        </p:nvPicPr>
        <p:blipFill>
          <a:blip r:embed="rId3"/>
          <a:stretch>
            <a:fillRect/>
          </a:stretch>
        </p:blipFill>
        <p:spPr>
          <a:xfrm>
            <a:off x="428066" y="446216"/>
            <a:ext cx="11638628" cy="624050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7285810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ECB5435-4600-4032-8677-024E5D9BA25E}"/>
              </a:ext>
            </a:extLst>
          </p:cNvPr>
          <p:cNvPicPr>
            <a:picLocks noChangeAspect="1"/>
          </p:cNvPicPr>
          <p:nvPr/>
        </p:nvPicPr>
        <p:blipFill>
          <a:blip r:embed="rId3"/>
          <a:stretch>
            <a:fillRect/>
          </a:stretch>
        </p:blipFill>
        <p:spPr>
          <a:xfrm>
            <a:off x="493888" y="633273"/>
            <a:ext cx="11490961" cy="549790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383516578"/>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417C7B-04E8-4C87-AFF4-B891A5ADE0E5}"/>
              </a:ext>
            </a:extLst>
          </p:cNvPr>
          <p:cNvPicPr>
            <a:picLocks noChangeAspect="1"/>
          </p:cNvPicPr>
          <p:nvPr/>
        </p:nvPicPr>
        <p:blipFill>
          <a:blip r:embed="rId3"/>
          <a:stretch>
            <a:fillRect/>
          </a:stretch>
        </p:blipFill>
        <p:spPr>
          <a:xfrm>
            <a:off x="463453" y="197450"/>
            <a:ext cx="7590561" cy="6570063"/>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B8FD375E-FE17-44AD-B62C-6482A5CF71ED}"/>
              </a:ext>
            </a:extLst>
          </p:cNvPr>
          <p:cNvPicPr>
            <a:picLocks noChangeAspect="1"/>
          </p:cNvPicPr>
          <p:nvPr/>
        </p:nvPicPr>
        <p:blipFill>
          <a:blip r:embed="rId4"/>
          <a:stretch>
            <a:fillRect/>
          </a:stretch>
        </p:blipFill>
        <p:spPr>
          <a:xfrm>
            <a:off x="6093328" y="1826409"/>
            <a:ext cx="5750936" cy="505568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09747818"/>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microsoft.sharepoint.com/teams/BrandCentral/BundleImages/3404WIN14_Carlotta_Nokia_01/PreviewIm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2822" y="-89299"/>
            <a:ext cx="12440356" cy="7108774"/>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p:cNvSpPr txBox="1">
            <a:spLocks/>
          </p:cNvSpPr>
          <p:nvPr/>
        </p:nvSpPr>
        <p:spPr>
          <a:xfrm>
            <a:off x="1140459" y="4177063"/>
            <a:ext cx="10568175" cy="2842412"/>
          </a:xfrm>
          <a:prstGeom prst="rect">
            <a:avLst/>
          </a:prstGeom>
        </p:spPr>
        <p:txBody>
          <a:bodyPr vert="horz" lIns="93289" tIns="46644" rIns="93289" bIns="46644" rtlCol="0" anchor="b">
            <a:norm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endParaRPr altLang="zh-CN" sz="2857" dirty="0"/>
          </a:p>
        </p:txBody>
      </p:sp>
      <p:grpSp>
        <p:nvGrpSpPr>
          <p:cNvPr id="8" name="Group 7"/>
          <p:cNvGrpSpPr/>
          <p:nvPr/>
        </p:nvGrpSpPr>
        <p:grpSpPr>
          <a:xfrm>
            <a:off x="4566990" y="3302627"/>
            <a:ext cx="7853193" cy="3204006"/>
            <a:chOff x="4806879" y="2104579"/>
            <a:chExt cx="7696414" cy="3140042"/>
          </a:xfrm>
        </p:grpSpPr>
        <p:grpSp>
          <p:nvGrpSpPr>
            <p:cNvPr id="2" name="Group 1"/>
            <p:cNvGrpSpPr/>
            <p:nvPr/>
          </p:nvGrpSpPr>
          <p:grpSpPr>
            <a:xfrm>
              <a:off x="4806879" y="2104579"/>
              <a:ext cx="7385121" cy="3140042"/>
              <a:chOff x="4806879" y="2104579"/>
              <a:chExt cx="7385121" cy="3140042"/>
            </a:xfrm>
          </p:grpSpPr>
          <p:grpSp>
            <p:nvGrpSpPr>
              <p:cNvPr id="5" name="Group 4"/>
              <p:cNvGrpSpPr/>
              <p:nvPr/>
            </p:nvGrpSpPr>
            <p:grpSpPr>
              <a:xfrm>
                <a:off x="4806879" y="2104579"/>
                <a:ext cx="7385121" cy="3140042"/>
                <a:chOff x="3610447" y="2611627"/>
                <a:chExt cx="7385121" cy="2818501"/>
              </a:xfrm>
            </p:grpSpPr>
            <p:sp>
              <p:nvSpPr>
                <p:cNvPr id="4" name="Rectangle 3"/>
                <p:cNvSpPr/>
                <p:nvPr/>
              </p:nvSpPr>
              <p:spPr bwMode="auto">
                <a:xfrm>
                  <a:off x="3610447" y="2712908"/>
                  <a:ext cx="7385121" cy="2717220"/>
                </a:xfrm>
                <a:prstGeom prst="rect">
                  <a:avLst/>
                </a:prstGeom>
                <a:solidFill>
                  <a:srgbClr val="FF8C00">
                    <a:alpha val="90000"/>
                  </a:srgb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87" rIns="0" bIns="47587" numCol="1" rtlCol="0" anchor="ctr" anchorCtr="0" compatLnSpc="1">
                  <a:prstTxWarp prst="textNoShape">
                    <a:avLst/>
                  </a:prstTxWarp>
                </a:bodyPr>
                <a:lstStyle/>
                <a:p>
                  <a:pPr algn="ctr" defTabSz="951494" fontAlgn="base">
                    <a:spcBef>
                      <a:spcPct val="0"/>
                    </a:spcBef>
                    <a:spcAft>
                      <a:spcPct val="0"/>
                    </a:spcAft>
                  </a:pPr>
                  <a:endParaRPr lang="en-US" sz="2041" dirty="0">
                    <a:gradFill>
                      <a:gsLst>
                        <a:gs pos="0">
                          <a:srgbClr val="FFFFFF"/>
                        </a:gs>
                        <a:gs pos="100000">
                          <a:srgbClr val="FFFFFF"/>
                        </a:gs>
                      </a:gsLst>
                      <a:lin ang="5400000" scaled="0"/>
                    </a:gradFill>
                  </a:endParaRPr>
                </a:p>
              </p:txBody>
            </p:sp>
            <p:sp>
              <p:nvSpPr>
                <p:cNvPr id="6" name="Title 1"/>
                <p:cNvSpPr txBox="1">
                  <a:spLocks/>
                </p:cNvSpPr>
                <p:nvPr/>
              </p:nvSpPr>
              <p:spPr>
                <a:xfrm>
                  <a:off x="5539544" y="2611627"/>
                  <a:ext cx="4717148" cy="990696"/>
                </a:xfrm>
                <a:prstGeom prst="rect">
                  <a:avLst/>
                </a:prstGeom>
              </p:spPr>
              <p:txBody>
                <a:bodyPr vert="horz" lIns="93289" tIns="46644" rIns="93289" bIns="46644" rtlCol="0" anchor="b">
                  <a:norm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2" dirty="0"/>
                    <a:t>LUIS</a:t>
                  </a:r>
                </a:p>
              </p:txBody>
            </p:sp>
            <p:sp>
              <p:nvSpPr>
                <p:cNvPr id="15" name="Freeform 5"/>
                <p:cNvSpPr>
                  <a:spLocks/>
                </p:cNvSpPr>
                <p:nvPr/>
              </p:nvSpPr>
              <p:spPr bwMode="auto">
                <a:xfrm>
                  <a:off x="3610447" y="2714541"/>
                  <a:ext cx="1849176" cy="91744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9" tIns="46644" rIns="93289" bIns="46644" numCol="1" anchor="t" anchorCtr="0" compatLnSpc="1">
                  <a:prstTxWarp prst="textNoShape">
                    <a:avLst/>
                  </a:prstTxWarp>
                </a:bodyPr>
                <a:lstStyle/>
                <a:p>
                  <a:pPr defTabSz="932875"/>
                  <a:endParaRPr lang="en-US" sz="1837">
                    <a:solidFill>
                      <a:srgbClr val="404040"/>
                    </a:solidFill>
                  </a:endParaRPr>
                </a:p>
              </p:txBody>
            </p:sp>
          </p:grpSp>
          <p:pic>
            <p:nvPicPr>
              <p:cNvPr id="14" name="Picture 13"/>
              <p:cNvPicPr>
                <a:picLocks noChangeAspect="1"/>
              </p:cNvPicPr>
              <p:nvPr/>
            </p:nvPicPr>
            <p:blipFill rotWithShape="1">
              <a:blip r:embed="rId4" cstate="print">
                <a:clrChange>
                  <a:clrFrom>
                    <a:srgbClr val="ED7D31"/>
                  </a:clrFrom>
                  <a:clrTo>
                    <a:srgbClr val="ED7D31">
                      <a:alpha val="0"/>
                    </a:srgbClr>
                  </a:clrTo>
                </a:clrChange>
                <a:duotone>
                  <a:prstClr val="black"/>
                  <a:schemeClr val="tx1">
                    <a:tint val="45000"/>
                    <a:satMod val="400000"/>
                  </a:schemeClr>
                </a:duotone>
                <a:extLst>
                  <a:ext uri="{28A0092B-C50C-407E-A947-70E740481C1C}">
                    <a14:useLocalDpi xmlns:a14="http://schemas.microsoft.com/office/drawing/2010/main" val="0"/>
                  </a:ext>
                </a:extLst>
              </a:blip>
              <a:srcRect t="4767"/>
              <a:stretch/>
            </p:blipFill>
            <p:spPr>
              <a:xfrm>
                <a:off x="4968087" y="2323198"/>
                <a:ext cx="1526759" cy="814179"/>
              </a:xfrm>
              <a:prstGeom prst="rect">
                <a:avLst/>
              </a:prstGeom>
              <a:noFill/>
            </p:spPr>
          </p:pic>
        </p:grpSp>
        <p:sp>
          <p:nvSpPr>
            <p:cNvPr id="19" name="Title 1"/>
            <p:cNvSpPr txBox="1">
              <a:spLocks/>
            </p:cNvSpPr>
            <p:nvPr/>
          </p:nvSpPr>
          <p:spPr>
            <a:xfrm flipH="1">
              <a:off x="5156773" y="3729485"/>
              <a:ext cx="7346520" cy="1116671"/>
            </a:xfrm>
            <a:prstGeom prst="rect">
              <a:avLst/>
            </a:prstGeom>
          </p:spPr>
          <p:txBody>
            <a:bodyPr vert="horz" lIns="93289" tIns="46644" rIns="93289" bIns="46644" rtlCol="0" anchor="b">
              <a:noAutofit/>
            </a:bodyPr>
            <a:lstStyle>
              <a:lvl1pPr algn="l" defTabSz="914400" rtl="0" eaLnBrk="1" latinLnBrk="0" hangingPunct="1">
                <a:lnSpc>
                  <a:spcPct val="90000"/>
                </a:lnSpc>
                <a:spcBef>
                  <a:spcPct val="0"/>
                </a:spcBef>
                <a:buNone/>
                <a:defRPr lang="en-US" sz="6000" kern="1200">
                  <a:solidFill>
                    <a:srgbClr val="00A99D"/>
                  </a:solidFill>
                  <a:latin typeface="Segoe UI Light" panose="020B0502040204020203" pitchFamily="34" charset="0"/>
                  <a:ea typeface="+mj-ea"/>
                  <a:cs typeface="Segoe UI Light" panose="020B0502040204020203" pitchFamily="34" charset="0"/>
                </a:defRPr>
              </a:lvl1pPr>
            </a:lstStyle>
            <a:p>
              <a:r>
                <a:rPr lang="en-US" altLang="zh-CN" sz="3000" dirty="0">
                  <a:solidFill>
                    <a:schemeClr val="tx1"/>
                  </a:solidFill>
                  <a:latin typeface="+mn-lt"/>
                </a:rPr>
                <a:t>Understand what your users are saying</a:t>
              </a:r>
            </a:p>
            <a:p>
              <a:r>
                <a:rPr lang="en-US" sz="3000" dirty="0">
                  <a:solidFill>
                    <a:schemeClr val="tx1"/>
                  </a:solidFill>
                  <a:latin typeface="+mj-lt"/>
                </a:rPr>
                <a:t>Use pre-built Bing &amp; Cortana models or create your own</a:t>
              </a:r>
            </a:p>
          </p:txBody>
        </p:sp>
      </p:grpSp>
    </p:spTree>
    <p:extLst>
      <p:ext uri="{BB962C8B-B14F-4D97-AF65-F5344CB8AC3E}">
        <p14:creationId xmlns:p14="http://schemas.microsoft.com/office/powerpoint/2010/main" val="94987510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351392-2848-4D69-B194-B4A86253F249}"/>
              </a:ext>
            </a:extLst>
          </p:cNvPr>
          <p:cNvPicPr/>
          <p:nvPr/>
        </p:nvPicPr>
        <p:blipFill>
          <a:blip r:embed="rId3"/>
          <a:stretch>
            <a:fillRect/>
          </a:stretch>
        </p:blipFill>
        <p:spPr>
          <a:xfrm>
            <a:off x="664721" y="515602"/>
            <a:ext cx="5345484" cy="3559262"/>
          </a:xfrm>
          <a:prstGeom prst="rect">
            <a:avLst/>
          </a:prstGeom>
          <a:ln>
            <a:noFill/>
          </a:ln>
          <a:effectLst>
            <a:outerShdw blurRad="190500" algn="tl" rotWithShape="0">
              <a:srgbClr val="000000">
                <a:alpha val="70000"/>
              </a:srgbClr>
            </a:outerShdw>
          </a:effectLst>
        </p:spPr>
      </p:pic>
      <p:pic>
        <p:nvPicPr>
          <p:cNvPr id="4" name="picture">
            <a:extLst>
              <a:ext uri="{FF2B5EF4-FFF2-40B4-BE49-F238E27FC236}">
                <a16:creationId xmlns:a16="http://schemas.microsoft.com/office/drawing/2014/main" id="{0FA0C651-C227-41F1-8709-22880CF08564}"/>
              </a:ext>
            </a:extLst>
          </p:cNvPr>
          <p:cNvPicPr/>
          <p:nvPr/>
        </p:nvPicPr>
        <p:blipFill>
          <a:blip r:embed="rId4">
            <a:extLst>
              <a:ext uri="{28A0092B-C50C-407E-A947-70E740481C1C}">
                <a14:useLocalDpi xmlns:a14="http://schemas.microsoft.com/office/drawing/2010/main" val="0"/>
              </a:ext>
            </a:extLst>
          </a:blip>
          <a:stretch>
            <a:fillRect/>
          </a:stretch>
        </p:blipFill>
        <p:spPr>
          <a:xfrm>
            <a:off x="5882339" y="1199704"/>
            <a:ext cx="5820573" cy="1867669"/>
          </a:xfrm>
          <a:prstGeom prst="rect">
            <a:avLst/>
          </a:prstGeom>
          <a:ln>
            <a:noFill/>
          </a:ln>
          <a:effectLst>
            <a:outerShdw blurRad="190500" algn="tl" rotWithShape="0">
              <a:srgbClr val="000000">
                <a:alpha val="70000"/>
              </a:srgbClr>
            </a:outerShdw>
          </a:effectLst>
        </p:spPr>
      </p:pic>
      <p:pic>
        <p:nvPicPr>
          <p:cNvPr id="6" name="picture">
            <a:extLst>
              <a:ext uri="{FF2B5EF4-FFF2-40B4-BE49-F238E27FC236}">
                <a16:creationId xmlns:a16="http://schemas.microsoft.com/office/drawing/2014/main" id="{C18D5265-6C65-47D0-AE47-920704F077D7}"/>
              </a:ext>
            </a:extLst>
          </p:cNvPr>
          <p:cNvPicPr/>
          <p:nvPr/>
        </p:nvPicPr>
        <p:blipFill>
          <a:blip r:embed="rId5">
            <a:extLst>
              <a:ext uri="{28A0092B-C50C-407E-A947-70E740481C1C}">
                <a14:useLocalDpi xmlns:a14="http://schemas.microsoft.com/office/drawing/2010/main" val="0"/>
              </a:ext>
            </a:extLst>
          </a:blip>
          <a:stretch>
            <a:fillRect/>
          </a:stretch>
        </p:blipFill>
        <p:spPr>
          <a:xfrm>
            <a:off x="5882339" y="3195107"/>
            <a:ext cx="5820573" cy="1563859"/>
          </a:xfrm>
          <a:prstGeom prst="rect">
            <a:avLst/>
          </a:prstGeom>
          <a:ln>
            <a:noFill/>
          </a:ln>
          <a:effectLst>
            <a:outerShdw blurRad="190500" algn="tl" rotWithShape="0">
              <a:srgbClr val="000000">
                <a:alpha val="70000"/>
              </a:srgbClr>
            </a:outerShdw>
          </a:effectLst>
        </p:spPr>
      </p:pic>
      <p:pic>
        <p:nvPicPr>
          <p:cNvPr id="7" name="picture">
            <a:extLst>
              <a:ext uri="{FF2B5EF4-FFF2-40B4-BE49-F238E27FC236}">
                <a16:creationId xmlns:a16="http://schemas.microsoft.com/office/drawing/2014/main" id="{A806E9D0-804F-4E5D-BAB9-8CC34681609C}"/>
              </a:ext>
            </a:extLst>
          </p:cNvPr>
          <p:cNvPicPr/>
          <p:nvPr/>
        </p:nvPicPr>
        <p:blipFill>
          <a:blip r:embed="rId6">
            <a:extLst>
              <a:ext uri="{28A0092B-C50C-407E-A947-70E740481C1C}">
                <a14:useLocalDpi xmlns:a14="http://schemas.microsoft.com/office/drawing/2010/main" val="0"/>
              </a:ext>
            </a:extLst>
          </a:blip>
          <a:stretch>
            <a:fillRect/>
          </a:stretch>
        </p:blipFill>
        <p:spPr>
          <a:xfrm>
            <a:off x="5882339" y="4979001"/>
            <a:ext cx="5820573" cy="137212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2562503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Machine generated alternative text:&#10;TimeRepor... &#10;Dashboard &#10;Intents &#10;Entities &#10;Features &#10;Train &amp; Test &#10;Publish App &#10;Back to App list &#10;Entities &#10;Manage a list of entities in your application and track and control their instances within utterances Learn more &#10;Entities list Labeled utterances Suggested utterances &#10;custom entity &#10;Context &#10;Date &#10;d prebuilt entity &#10;DateTime consists of: [Date, Time] &#10;ProjectName &#10;Records &#10;Time &#10;Enti ty Type &#10;Simple &#10;Simple &#10;Composite &#10;Simple &#10;Simple &#10;Simple ">
            <a:extLst>
              <a:ext uri="{FF2B5EF4-FFF2-40B4-BE49-F238E27FC236}">
                <a16:creationId xmlns:a16="http://schemas.microsoft.com/office/drawing/2014/main" id="{9B8BF53D-2E2F-4A97-853A-F629514A81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7493" y="3221319"/>
            <a:ext cx="8471667" cy="3613684"/>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 name="Picture 2" descr="Machine generated alternative text:&#10;TimeRepor... &#10;Dashboard &#10;Intents &#10;Entities &#10;Features &#10;Train &amp; Test &#10;Publish App &#10;Intents &#10;A listing of intents in the application. Click an intent to view/edit its details, or add a new intent Learn more &#10;Add Intent &#10;Nam* &#10;CreateTimeReport &#10;35 &#10;ListTimeReport &#10;8 &#10;None &#10;6 &#10;Search far intent ">
            <a:extLst>
              <a:ext uri="{FF2B5EF4-FFF2-40B4-BE49-F238E27FC236}">
                <a16:creationId xmlns:a16="http://schemas.microsoft.com/office/drawing/2014/main" id="{0076ED46-7D55-45ED-AEE5-9710FDE459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630" y="362930"/>
            <a:ext cx="10097815" cy="257909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246275"/>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achine generated alternative text:&#10;TimeRepor... &#10;Dashboard &#10;Intents &#10;Entities &#10;Features &#10;Train &amp; Test &#10;Publish App &#10;Back to App list &#10;Test your application &#10;Use this tool to test the current and published versions of your application, to check if you are progressing on the right track Learn more &#10;Last train: Mar 6, 2017, AM I Last publish: Mar 3, 2017, PM &#10;Train Application &#10;Interactive Testing Batch Testing &#10;Enable published model &#10;Type a test utterance &amp; press Enter &#10;estive [4 horas] no [smartdocumentor] &#10;Labels view (Ctrl &#10;Current version results &#10;Top scoring intent &#10;Create imeReport (0.96) &#10;Other intents &#10;None (0.02) ListTimeReport (0.01) &#10;okens &#10;Reset console ">
            <a:extLst>
              <a:ext uri="{FF2B5EF4-FFF2-40B4-BE49-F238E27FC236}">
                <a16:creationId xmlns:a16="http://schemas.microsoft.com/office/drawing/2014/main" id="{09DA78EF-4E83-44AE-B9F7-2DDFDD3AFE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435" y="1778582"/>
            <a:ext cx="11099130" cy="344053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73516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achine generated alternative text:&#10;Creating a QnA service &#10;which æntain quEStion a &#10;like to in ßur &#10;What would you like to name your service? &#10;f' fö•ence and zan st &#10;SERVICE NAME &#10;What is the URL of your company FAQ page? &#10;T l'&quot; u: gather relevant business art Qr.* tut&gt;cu &#10;is —n cf a &#10;FAQ URL(S) &#10;Add &#10;h ttp:// &#10;No FAQ URL? No worries. Upload files containing your question and answer pairs. &#10;Supported f.•matE are .tw, .pdf, Zoa, under up to fles zontäinjng questiors &#10;FAQ FILES &#10;Sel«t file. &#10;Would you prefer to enter questions and answers manually? No problem. &#10;STARTING FROM SCRATCH &#10;it in the ">
            <a:extLst>
              <a:ext uri="{FF2B5EF4-FFF2-40B4-BE49-F238E27FC236}">
                <a16:creationId xmlns:a16="http://schemas.microsoft.com/office/drawing/2014/main" id="{32716723-5503-42F2-A051-858FF0B5C2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77" y="832768"/>
            <a:ext cx="6817685" cy="55019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5124" name="Picture 4" descr="Machine generated alternative text:&#10;Skype Preview &#10;QnABot &#10;e Online &#10;how can i create campaigns? &#10;First, to create email or SMS campaigns, you &#10;must have lists that will make submissions and &#10;homeowners who want to promote (especially &#10;if it is the case of a real estate promotion &#10;campaign). Once you have configured the &#10;properties and contacts, start setting up your &#10;campaign in the campaigns.. &#10;Good bye and have a good CSI!. &#10;11:28 &#10;11:28 &#10;11:28 &#10;11:28 &#10;Type a message &#10;0 ">
            <a:extLst>
              <a:ext uri="{FF2B5EF4-FFF2-40B4-BE49-F238E27FC236}">
                <a16:creationId xmlns:a16="http://schemas.microsoft.com/office/drawing/2014/main" id="{B4F73FCE-88DC-40AF-82BB-2F11165E2B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7107" y="816399"/>
            <a:ext cx="4457138" cy="5518361"/>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87601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p:cNvSpPr txBox="1">
            <a:spLocks/>
          </p:cNvSpPr>
          <p:nvPr/>
        </p:nvSpPr>
        <p:spPr>
          <a:xfrm>
            <a:off x="2703713" y="3144732"/>
            <a:ext cx="3819319" cy="936134"/>
          </a:xfrm>
          <a:prstGeom prst="rect">
            <a:avLst/>
          </a:prstGeom>
        </p:spPr>
        <p:txBody>
          <a:bodyPr vert="horz" wrap="square" lIns="149264" tIns="93289" rIns="149264" bIns="93289"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9796" dirty="0">
                <a:solidFill>
                  <a:srgbClr val="FFFFFF"/>
                </a:solidFill>
              </a:rPr>
              <a:t>DEMO</a:t>
            </a:r>
            <a:endParaRPr sz="9796" dirty="0">
              <a:solidFill>
                <a:srgbClr val="FFFFFF"/>
              </a:solidFill>
            </a:endParaRPr>
          </a:p>
        </p:txBody>
      </p:sp>
      <p:grpSp>
        <p:nvGrpSpPr>
          <p:cNvPr id="16" name="Group 15"/>
          <p:cNvGrpSpPr/>
          <p:nvPr/>
        </p:nvGrpSpPr>
        <p:grpSpPr>
          <a:xfrm>
            <a:off x="-328095" y="2745636"/>
            <a:ext cx="2888508" cy="1524334"/>
            <a:chOff x="-355601" y="301625"/>
            <a:chExt cx="1849438" cy="917575"/>
          </a:xfrm>
        </p:grpSpPr>
        <p:sp>
          <p:nvSpPr>
            <p:cNvPr id="17" name="Freeform 5">
              <a:hlinkClick r:id="rId3"/>
            </p:cNvPr>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9" tIns="46644" rIns="93289" bIns="46644" numCol="1" anchor="t" anchorCtr="0" compatLnSpc="1">
              <a:prstTxWarp prst="textNoShape">
                <a:avLst/>
              </a:prstTxWarp>
            </a:bodyPr>
            <a:lstStyle/>
            <a:p>
              <a:pPr defTabSz="932875"/>
              <a:endParaRPr lang="en-US" sz="1837">
                <a:solidFill>
                  <a:srgbClr val="404040"/>
                </a:solidFill>
              </a:endParaRPr>
            </a:p>
          </p:txBody>
        </p:sp>
        <p:pic>
          <p:nvPicPr>
            <p:cNvPr id="18" name="Picture 17" descr="Screen Clipping"/>
            <p:cNvPicPr>
              <a:picLocks noChangeAspect="1"/>
            </p:cNvPicPr>
            <p:nvPr/>
          </p:nvPicPr>
          <p:blipFill rotWithShape="1">
            <a:blip r:embed="rId4" cstate="print">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
        <p:nvSpPr>
          <p:cNvPr id="6" name="Title 7">
            <a:extLst>
              <a:ext uri="{FF2B5EF4-FFF2-40B4-BE49-F238E27FC236}">
                <a16:creationId xmlns:a16="http://schemas.microsoft.com/office/drawing/2014/main" id="{B1183708-EB78-4109-90AB-7078294C179C}"/>
              </a:ext>
            </a:extLst>
          </p:cNvPr>
          <p:cNvSpPr txBox="1">
            <a:spLocks/>
          </p:cNvSpPr>
          <p:nvPr/>
        </p:nvSpPr>
        <p:spPr>
          <a:xfrm>
            <a:off x="2703712" y="4757067"/>
            <a:ext cx="8839177" cy="1250316"/>
          </a:xfrm>
          <a:prstGeom prst="rect">
            <a:avLst/>
          </a:prstGeom>
        </p:spPr>
        <p:txBody>
          <a:bodyPr vert="horz" wrap="square" lIns="149264" tIns="93289" rIns="149264" bIns="93289"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8163" dirty="0">
                <a:solidFill>
                  <a:srgbClr val="FFFFFF"/>
                </a:solidFill>
              </a:rPr>
              <a:t>Cognitive Bots</a:t>
            </a:r>
            <a:endParaRPr sz="8163" dirty="0">
              <a:solidFill>
                <a:srgbClr val="FFFFFF"/>
              </a:solidFill>
            </a:endParaRPr>
          </a:p>
        </p:txBody>
      </p:sp>
    </p:spTree>
    <p:extLst>
      <p:ext uri="{BB962C8B-B14F-4D97-AF65-F5344CB8AC3E}">
        <p14:creationId xmlns:p14="http://schemas.microsoft.com/office/powerpoint/2010/main" val="230859049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a:extLst>
              <a:ext uri="{FF2B5EF4-FFF2-40B4-BE49-F238E27FC236}">
                <a16:creationId xmlns:a16="http://schemas.microsoft.com/office/drawing/2014/main" id="{B0DFEDD4-7215-49A7-8ADB-8D58DB3AC93D}"/>
              </a:ext>
            </a:extLst>
          </p:cNvPr>
          <p:cNvPicPr>
            <a:picLocks noChangeAspect="1"/>
          </p:cNvPicPr>
          <p:nvPr/>
        </p:nvPicPr>
        <p:blipFill>
          <a:blip r:embed="rId4"/>
          <a:stretch>
            <a:fillRect/>
          </a:stretch>
        </p:blipFill>
        <p:spPr>
          <a:xfrm>
            <a:off x="412812" y="466514"/>
            <a:ext cx="8543025" cy="5996640"/>
          </a:xfrm>
          <a:prstGeom prst="rect">
            <a:avLst/>
          </a:prstGeom>
          <a:ln>
            <a:noFill/>
          </a:ln>
          <a:effectLst>
            <a:outerShdw blurRad="190500" algn="tl" rotWithShape="0">
              <a:srgbClr val="000000">
                <a:alpha val="70000"/>
              </a:srgbClr>
            </a:outerShdw>
          </a:effectLst>
        </p:spPr>
      </p:pic>
      <p:pic>
        <p:nvPicPr>
          <p:cNvPr id="2" name="Picture 1">
            <a:hlinkClick r:id="rId3"/>
            <a:extLst>
              <a:ext uri="{FF2B5EF4-FFF2-40B4-BE49-F238E27FC236}">
                <a16:creationId xmlns:a16="http://schemas.microsoft.com/office/drawing/2014/main" id="{A8AD6D32-6E13-41B9-B74C-B9FE7E09309A}"/>
              </a:ext>
            </a:extLst>
          </p:cNvPr>
          <p:cNvPicPr>
            <a:picLocks noChangeAspect="1"/>
          </p:cNvPicPr>
          <p:nvPr/>
        </p:nvPicPr>
        <p:blipFill>
          <a:blip r:embed="rId5"/>
          <a:stretch>
            <a:fillRect/>
          </a:stretch>
        </p:blipFill>
        <p:spPr>
          <a:xfrm>
            <a:off x="6426588" y="1303884"/>
            <a:ext cx="5714788" cy="530658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6762244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Title 5"/>
          <p:cNvSpPr>
            <a:spLocks noGrp="1"/>
          </p:cNvSpPr>
          <p:nvPr>
            <p:ph type="title"/>
          </p:nvPr>
        </p:nvSpPr>
        <p:spPr/>
        <p:txBody>
          <a:bodyPr/>
          <a:lstStyle/>
          <a:p>
            <a:r>
              <a:rPr lang="en-US" dirty="0"/>
              <a:t>Cortana Intelligence Suite</a:t>
            </a:r>
            <a:br>
              <a:rPr lang="en-US" dirty="0"/>
            </a:br>
            <a:r>
              <a:rPr lang="en-US" sz="2801" dirty="0"/>
              <a:t>Transform data into intelligent action </a:t>
            </a:r>
          </a:p>
        </p:txBody>
      </p:sp>
      <p:sp>
        <p:nvSpPr>
          <p:cNvPr id="342" name="Rectangle 341"/>
          <p:cNvSpPr/>
          <p:nvPr/>
        </p:nvSpPr>
        <p:spPr bwMode="auto">
          <a:xfrm>
            <a:off x="7764561" y="1658062"/>
            <a:ext cx="1737902" cy="2735084"/>
          </a:xfrm>
          <a:prstGeom prst="rect">
            <a:avLst/>
          </a:prstGeom>
          <a:solidFill>
            <a:srgbClr val="0078D7"/>
          </a:solidFill>
          <a:ln w="3175">
            <a:noFill/>
          </a:ln>
          <a:effectLst/>
        </p:spPr>
        <p:txBody>
          <a:bodyPr spcFirstLastPara="0" vert="horz" wrap="square" lIns="18287" tIns="91468" rIns="18287" bIns="91429" numCol="1" spcCol="1270" anchor="t" anchorCtr="0">
            <a:noAutofit/>
          </a:bodyPr>
          <a:lstStyle/>
          <a:p>
            <a:pPr algn="ctr" defTabSz="725228">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Intelligence</a:t>
            </a:r>
          </a:p>
        </p:txBody>
      </p:sp>
      <p:sp>
        <p:nvSpPr>
          <p:cNvPr id="343" name="Rectangle 342"/>
          <p:cNvSpPr/>
          <p:nvPr/>
        </p:nvSpPr>
        <p:spPr bwMode="auto">
          <a:xfrm>
            <a:off x="7764561" y="4493383"/>
            <a:ext cx="1737902" cy="1353384"/>
          </a:xfrm>
          <a:prstGeom prst="rect">
            <a:avLst/>
          </a:prstGeom>
          <a:solidFill>
            <a:srgbClr val="0078D7"/>
          </a:solidFill>
          <a:ln w="3175">
            <a:noFill/>
          </a:ln>
          <a:effectLst/>
        </p:spPr>
        <p:txBody>
          <a:bodyPr spcFirstLastPara="0" vert="horz" wrap="square" lIns="18287" tIns="91468" rIns="18287" bIns="91429" numCol="1" spcCol="1270" anchor="t" anchorCtr="0">
            <a:noAutofit/>
          </a:bodyPr>
          <a:lstStyle/>
          <a:p>
            <a:pPr algn="ctr" defTabSz="725228">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Dashboards &amp; Visualizations</a:t>
            </a:r>
          </a:p>
        </p:txBody>
      </p:sp>
      <p:sp>
        <p:nvSpPr>
          <p:cNvPr id="344" name="Rectangle 343"/>
          <p:cNvSpPr/>
          <p:nvPr/>
        </p:nvSpPr>
        <p:spPr bwMode="auto">
          <a:xfrm>
            <a:off x="2189524" y="1658063"/>
            <a:ext cx="1737902" cy="4188703"/>
          </a:xfrm>
          <a:prstGeom prst="rect">
            <a:avLst/>
          </a:prstGeom>
          <a:solidFill>
            <a:srgbClr val="0078D7"/>
          </a:solidFill>
          <a:ln w="3175">
            <a:noFill/>
          </a:ln>
          <a:effectLst/>
        </p:spPr>
        <p:txBody>
          <a:bodyPr spcFirstLastPara="0" vert="horz" wrap="square" lIns="18287" tIns="91468" rIns="18287" bIns="91429" numCol="1" spcCol="1270" anchor="t" anchorCtr="0">
            <a:noAutofit/>
          </a:bodyPr>
          <a:lstStyle/>
          <a:p>
            <a:pPr algn="ctr" defTabSz="725228">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Information Management</a:t>
            </a:r>
          </a:p>
        </p:txBody>
      </p:sp>
      <p:sp>
        <p:nvSpPr>
          <p:cNvPr id="345" name="Rectangle 344"/>
          <p:cNvSpPr/>
          <p:nvPr/>
        </p:nvSpPr>
        <p:spPr bwMode="auto">
          <a:xfrm>
            <a:off x="4047870" y="1658064"/>
            <a:ext cx="1737902" cy="4188703"/>
          </a:xfrm>
          <a:prstGeom prst="rect">
            <a:avLst/>
          </a:prstGeom>
          <a:solidFill>
            <a:srgbClr val="0078D7"/>
          </a:solidFill>
          <a:ln w="3175">
            <a:noFill/>
          </a:ln>
          <a:effectLst/>
        </p:spPr>
        <p:txBody>
          <a:bodyPr spcFirstLastPara="0" vert="horz" wrap="square" lIns="18287" tIns="91468" rIns="18287" bIns="91429" numCol="1" spcCol="1270" anchor="t" anchorCtr="0">
            <a:noAutofit/>
          </a:bodyPr>
          <a:lstStyle/>
          <a:p>
            <a:pPr algn="ctr" defTabSz="725228">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Big Data Stores</a:t>
            </a:r>
          </a:p>
        </p:txBody>
      </p:sp>
      <p:sp>
        <p:nvSpPr>
          <p:cNvPr id="346" name="Rectangle 345"/>
          <p:cNvSpPr/>
          <p:nvPr/>
        </p:nvSpPr>
        <p:spPr bwMode="auto">
          <a:xfrm>
            <a:off x="5906215" y="1658064"/>
            <a:ext cx="1737902" cy="4188703"/>
          </a:xfrm>
          <a:prstGeom prst="rect">
            <a:avLst/>
          </a:prstGeom>
          <a:solidFill>
            <a:srgbClr val="0078D7"/>
          </a:solidFill>
          <a:ln w="3175">
            <a:noFill/>
          </a:ln>
          <a:effectLst/>
        </p:spPr>
        <p:txBody>
          <a:bodyPr spcFirstLastPara="0" vert="horz" wrap="square" lIns="18287" tIns="91468" rIns="18287" bIns="91429" numCol="1" spcCol="1270" anchor="t" anchorCtr="0">
            <a:noAutofit/>
          </a:bodyPr>
          <a:lstStyle/>
          <a:p>
            <a:pPr algn="ctr" defTabSz="725228">
              <a:spcBef>
                <a:spcPct val="0"/>
              </a:spcBef>
              <a:spcAft>
                <a:spcPct val="35000"/>
              </a:spcAft>
              <a:defRPr/>
            </a:pPr>
            <a:r>
              <a:rPr lang="en-US" sz="1400" kern="0" dirty="0">
                <a:solidFill>
                  <a:srgbClr val="FFFFFF"/>
                </a:solidFill>
                <a:latin typeface="Segoe UI Semibold" panose="020B0702040204020203" pitchFamily="34" charset="0"/>
                <a:cs typeface="Segoe UI Semibold" panose="020B0702040204020203" pitchFamily="34" charset="0"/>
              </a:rPr>
              <a:t>Machine Learning and Analytics</a:t>
            </a:r>
          </a:p>
        </p:txBody>
      </p:sp>
      <p:sp>
        <p:nvSpPr>
          <p:cNvPr id="347" name="Rectangle 346"/>
          <p:cNvSpPr/>
          <p:nvPr/>
        </p:nvSpPr>
        <p:spPr>
          <a:xfrm>
            <a:off x="8287484" y="3726298"/>
            <a:ext cx="1269266" cy="266939"/>
          </a:xfrm>
          <a:prstGeom prst="rect">
            <a:avLst/>
          </a:prstGeom>
        </p:spPr>
        <p:txBody>
          <a:bodyPr wrap="square">
            <a:spAutoFit/>
          </a:bodyPr>
          <a:lstStyle/>
          <a:p>
            <a:pPr defTabSz="914672">
              <a:defRPr/>
            </a:pPr>
            <a:r>
              <a:rPr lang="en-US" sz="1100" dirty="0">
                <a:solidFill>
                  <a:srgbClr val="FFFFFF"/>
                </a:solidFill>
                <a:latin typeface="Segoe UI"/>
                <a:cs typeface="Segoe UI Semilight" panose="020B0402040204020203" pitchFamily="34" charset="0"/>
              </a:rPr>
              <a:t>Cortana</a:t>
            </a:r>
          </a:p>
        </p:txBody>
      </p:sp>
      <p:grpSp>
        <p:nvGrpSpPr>
          <p:cNvPr id="348" name="Group 347"/>
          <p:cNvGrpSpPr/>
          <p:nvPr/>
        </p:nvGrpSpPr>
        <p:grpSpPr>
          <a:xfrm>
            <a:off x="7891384" y="3697362"/>
            <a:ext cx="315858" cy="315858"/>
            <a:chOff x="3236100" y="589298"/>
            <a:chExt cx="5641200" cy="5641200"/>
          </a:xfrm>
        </p:grpSpPr>
        <p:sp>
          <p:nvSpPr>
            <p:cNvPr id="349" name="Freeform 348"/>
            <p:cNvSpPr/>
            <p:nvPr/>
          </p:nvSpPr>
          <p:spPr bwMode="auto">
            <a:xfrm>
              <a:off x="3236100" y="589298"/>
              <a:ext cx="5641200" cy="5641200"/>
            </a:xfrm>
            <a:custGeom>
              <a:avLst/>
              <a:gdLst>
                <a:gd name="connsiteX0" fmla="*/ 2820600 w 5641200"/>
                <a:gd name="connsiteY0" fmla="*/ 378999 h 5641200"/>
                <a:gd name="connsiteX1" fmla="*/ 378999 w 5641200"/>
                <a:gd name="connsiteY1" fmla="*/ 2820600 h 5641200"/>
                <a:gd name="connsiteX2" fmla="*/ 2820600 w 5641200"/>
                <a:gd name="connsiteY2" fmla="*/ 5262201 h 5641200"/>
                <a:gd name="connsiteX3" fmla="*/ 5262201 w 5641200"/>
                <a:gd name="connsiteY3" fmla="*/ 2820600 h 5641200"/>
                <a:gd name="connsiteX4" fmla="*/ 2820600 w 5641200"/>
                <a:gd name="connsiteY4" fmla="*/ 378999 h 5641200"/>
                <a:gd name="connsiteX5" fmla="*/ 2820600 w 5641200"/>
                <a:gd name="connsiteY5" fmla="*/ 0 h 5641200"/>
                <a:gd name="connsiteX6" fmla="*/ 5641200 w 5641200"/>
                <a:gd name="connsiteY6" fmla="*/ 2820600 h 5641200"/>
                <a:gd name="connsiteX7" fmla="*/ 2820600 w 5641200"/>
                <a:gd name="connsiteY7" fmla="*/ 5641200 h 5641200"/>
                <a:gd name="connsiteX8" fmla="*/ 0 w 5641200"/>
                <a:gd name="connsiteY8" fmla="*/ 2820600 h 5641200"/>
                <a:gd name="connsiteX9" fmla="*/ 2820600 w 5641200"/>
                <a:gd name="connsiteY9" fmla="*/ 0 h 564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41200" h="5641200">
                  <a:moveTo>
                    <a:pt x="2820600" y="378999"/>
                  </a:moveTo>
                  <a:cubicBezTo>
                    <a:pt x="1472141" y="378999"/>
                    <a:pt x="378999" y="1472141"/>
                    <a:pt x="378999" y="2820600"/>
                  </a:cubicBezTo>
                  <a:cubicBezTo>
                    <a:pt x="378999" y="4169059"/>
                    <a:pt x="1472141" y="5262201"/>
                    <a:pt x="2820600" y="5262201"/>
                  </a:cubicBezTo>
                  <a:cubicBezTo>
                    <a:pt x="4169059" y="5262201"/>
                    <a:pt x="5262201" y="4169059"/>
                    <a:pt x="5262201" y="2820600"/>
                  </a:cubicBezTo>
                  <a:cubicBezTo>
                    <a:pt x="5262201" y="1472141"/>
                    <a:pt x="4169059" y="378999"/>
                    <a:pt x="2820600" y="378999"/>
                  </a:cubicBezTo>
                  <a:close/>
                  <a:moveTo>
                    <a:pt x="2820600" y="0"/>
                  </a:moveTo>
                  <a:cubicBezTo>
                    <a:pt x="4378374" y="0"/>
                    <a:pt x="5641200" y="1262826"/>
                    <a:pt x="5641200" y="2820600"/>
                  </a:cubicBezTo>
                  <a:cubicBezTo>
                    <a:pt x="5641200" y="4378374"/>
                    <a:pt x="4378374" y="5641200"/>
                    <a:pt x="2820600" y="5641200"/>
                  </a:cubicBezTo>
                  <a:cubicBezTo>
                    <a:pt x="1262826" y="5641200"/>
                    <a:pt x="0" y="4378374"/>
                    <a:pt x="0" y="2820600"/>
                  </a:cubicBezTo>
                  <a:cubicBezTo>
                    <a:pt x="0" y="1262826"/>
                    <a:pt x="1262826" y="0"/>
                    <a:pt x="2820600"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937" tIns="146350" rIns="182937" bIns="146350" numCol="1" spcCol="0" rtlCol="0" fromWordArt="0" anchor="t" anchorCtr="0" forceAA="0" compatLnSpc="1">
              <a:prstTxWarp prst="textNoShape">
                <a:avLst/>
              </a:prstTxWarp>
              <a:noAutofit/>
            </a:bodyPr>
            <a:lstStyle/>
            <a:p>
              <a:pPr algn="ctr" defTabSz="932750" fontAlgn="base">
                <a:spcBef>
                  <a:spcPct val="0"/>
                </a:spcBef>
                <a:spcAft>
                  <a:spcPct val="0"/>
                </a:spcAft>
                <a:defRPr/>
              </a:pPr>
              <a:endParaRPr lang="en-US" sz="3601" kern="0" dirty="0">
                <a:solidFill>
                  <a:srgbClr val="FFFFFF"/>
                </a:solidFill>
                <a:latin typeface="Segoe UI"/>
                <a:ea typeface="Segoe UI" pitchFamily="34" charset="0"/>
                <a:cs typeface="Segoe UI" pitchFamily="34" charset="0"/>
              </a:endParaRPr>
            </a:p>
          </p:txBody>
        </p:sp>
        <p:sp>
          <p:nvSpPr>
            <p:cNvPr id="350" name="Freeform 349"/>
            <p:cNvSpPr/>
            <p:nvPr/>
          </p:nvSpPr>
          <p:spPr bwMode="auto">
            <a:xfrm>
              <a:off x="3615099" y="968297"/>
              <a:ext cx="4883202" cy="4883202"/>
            </a:xfrm>
            <a:custGeom>
              <a:avLst/>
              <a:gdLst>
                <a:gd name="connsiteX0" fmla="*/ 2441601 w 4883202"/>
                <a:gd name="connsiteY0" fmla="*/ 535401 h 4883202"/>
                <a:gd name="connsiteX1" fmla="*/ 535401 w 4883202"/>
                <a:gd name="connsiteY1" fmla="*/ 2441601 h 4883202"/>
                <a:gd name="connsiteX2" fmla="*/ 2441601 w 4883202"/>
                <a:gd name="connsiteY2" fmla="*/ 4347801 h 4883202"/>
                <a:gd name="connsiteX3" fmla="*/ 4347801 w 4883202"/>
                <a:gd name="connsiteY3" fmla="*/ 2441601 h 4883202"/>
                <a:gd name="connsiteX4" fmla="*/ 2441601 w 4883202"/>
                <a:gd name="connsiteY4" fmla="*/ 535401 h 4883202"/>
                <a:gd name="connsiteX5" fmla="*/ 2441601 w 4883202"/>
                <a:gd name="connsiteY5" fmla="*/ 0 h 4883202"/>
                <a:gd name="connsiteX6" fmla="*/ 4883202 w 4883202"/>
                <a:gd name="connsiteY6" fmla="*/ 2441601 h 4883202"/>
                <a:gd name="connsiteX7" fmla="*/ 2441601 w 4883202"/>
                <a:gd name="connsiteY7" fmla="*/ 4883202 h 4883202"/>
                <a:gd name="connsiteX8" fmla="*/ 0 w 4883202"/>
                <a:gd name="connsiteY8" fmla="*/ 2441601 h 4883202"/>
                <a:gd name="connsiteX9" fmla="*/ 2441601 w 4883202"/>
                <a:gd name="connsiteY9" fmla="*/ 0 h 4883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83202" h="4883202">
                  <a:moveTo>
                    <a:pt x="2441601" y="535401"/>
                  </a:moveTo>
                  <a:cubicBezTo>
                    <a:pt x="1388836" y="535401"/>
                    <a:pt x="535401" y="1388836"/>
                    <a:pt x="535401" y="2441601"/>
                  </a:cubicBezTo>
                  <a:cubicBezTo>
                    <a:pt x="535401" y="3494366"/>
                    <a:pt x="1388836" y="4347801"/>
                    <a:pt x="2441601" y="4347801"/>
                  </a:cubicBezTo>
                  <a:cubicBezTo>
                    <a:pt x="3494366" y="4347801"/>
                    <a:pt x="4347801" y="3494366"/>
                    <a:pt x="4347801" y="2441601"/>
                  </a:cubicBezTo>
                  <a:cubicBezTo>
                    <a:pt x="4347801" y="1388836"/>
                    <a:pt x="3494366" y="535401"/>
                    <a:pt x="2441601" y="535401"/>
                  </a:cubicBezTo>
                  <a:close/>
                  <a:moveTo>
                    <a:pt x="2441601" y="0"/>
                  </a:moveTo>
                  <a:cubicBezTo>
                    <a:pt x="3790060" y="0"/>
                    <a:pt x="4883202" y="1093142"/>
                    <a:pt x="4883202" y="2441601"/>
                  </a:cubicBezTo>
                  <a:cubicBezTo>
                    <a:pt x="4883202" y="3790060"/>
                    <a:pt x="3790060" y="4883202"/>
                    <a:pt x="2441601" y="4883202"/>
                  </a:cubicBezTo>
                  <a:cubicBezTo>
                    <a:pt x="1093142" y="4883202"/>
                    <a:pt x="0" y="3790060"/>
                    <a:pt x="0" y="2441601"/>
                  </a:cubicBezTo>
                  <a:cubicBezTo>
                    <a:pt x="0" y="1093142"/>
                    <a:pt x="1093142" y="0"/>
                    <a:pt x="2441601" y="0"/>
                  </a:cubicBezTo>
                  <a:close/>
                </a:path>
              </a:pathLst>
            </a:custGeom>
            <a:solidFill>
              <a:srgbClr val="FFFFFF">
                <a:lumMod val="85000"/>
              </a:srgbClr>
            </a:solidFill>
            <a:ln w="9525" cap="flat" cmpd="sng" algn="ctr">
              <a:noFill/>
              <a:prstDash val="solid"/>
              <a:headEnd type="none" w="med" len="med"/>
              <a:tailEnd type="none" w="med" len="med"/>
            </a:ln>
            <a:effectLst/>
          </p:spPr>
          <p:txBody>
            <a:bodyPr rot="0" spcFirstLastPara="0" vertOverflow="overflow" horzOverflow="overflow" vert="horz" wrap="square" lIns="182937" tIns="146350" rIns="182937" bIns="146350" numCol="1" spcCol="0" rtlCol="0" fromWordArt="0" anchor="t" anchorCtr="0" forceAA="0" compatLnSpc="1">
              <a:prstTxWarp prst="textNoShape">
                <a:avLst/>
              </a:prstTxWarp>
              <a:noAutofit/>
            </a:bodyPr>
            <a:lstStyle/>
            <a:p>
              <a:pPr algn="ctr" defTabSz="932750" fontAlgn="base">
                <a:spcBef>
                  <a:spcPct val="0"/>
                </a:spcBef>
                <a:spcAft>
                  <a:spcPct val="0"/>
                </a:spcAft>
                <a:defRPr/>
              </a:pPr>
              <a:endParaRPr lang="en-US" sz="3601" kern="0" dirty="0">
                <a:solidFill>
                  <a:srgbClr val="FFFFFF"/>
                </a:solidFill>
                <a:latin typeface="Segoe UI"/>
                <a:ea typeface="Segoe UI" pitchFamily="34" charset="0"/>
                <a:cs typeface="Segoe UI" pitchFamily="34" charset="0"/>
              </a:endParaRPr>
            </a:p>
          </p:txBody>
        </p:sp>
      </p:grpSp>
      <p:sp>
        <p:nvSpPr>
          <p:cNvPr id="351" name="Rectangle 350"/>
          <p:cNvSpPr/>
          <p:nvPr/>
        </p:nvSpPr>
        <p:spPr>
          <a:xfrm>
            <a:off x="2656357" y="3726298"/>
            <a:ext cx="1271412" cy="266939"/>
          </a:xfrm>
          <a:prstGeom prst="rect">
            <a:avLst/>
          </a:prstGeom>
        </p:spPr>
        <p:txBody>
          <a:bodyPr wrap="square">
            <a:spAutoFit/>
          </a:bodyPr>
          <a:lstStyle/>
          <a:p>
            <a:pPr defTabSz="914672">
              <a:defRPr/>
            </a:pPr>
            <a:r>
              <a:rPr lang="en-US" sz="1100" kern="0" dirty="0">
                <a:solidFill>
                  <a:srgbClr val="FFFFFF"/>
                </a:solidFill>
                <a:latin typeface="Segoe UI"/>
                <a:cs typeface="Segoe UI Semilight" panose="020B0402040204020203" pitchFamily="34" charset="0"/>
              </a:rPr>
              <a:t>Event Hub</a:t>
            </a:r>
            <a:endParaRPr lang="en-US" sz="1100" kern="0" dirty="0">
              <a:solidFill>
                <a:srgbClr val="FFFFFF"/>
              </a:solidFill>
              <a:latin typeface="Segoe UI"/>
            </a:endParaRPr>
          </a:p>
        </p:txBody>
      </p:sp>
      <p:sp>
        <p:nvSpPr>
          <p:cNvPr id="352" name="Rectangle 351"/>
          <p:cNvSpPr/>
          <p:nvPr/>
        </p:nvSpPr>
        <p:spPr>
          <a:xfrm>
            <a:off x="6345321" y="3556968"/>
            <a:ext cx="1269266" cy="612390"/>
          </a:xfrm>
          <a:prstGeom prst="rect">
            <a:avLst/>
          </a:prstGeom>
        </p:spPr>
        <p:txBody>
          <a:bodyPr wrap="square">
            <a:spAutoFit/>
          </a:bodyPr>
          <a:lstStyle/>
          <a:p>
            <a:pPr defTabSz="914672">
              <a:defRPr/>
            </a:pPr>
            <a:r>
              <a:rPr lang="en-US" sz="1100" dirty="0">
                <a:solidFill>
                  <a:srgbClr val="FFFFFF"/>
                </a:solidFill>
                <a:latin typeface="Segoe UI"/>
                <a:cs typeface="Segoe UI Semilight" panose="020B0402040204020203" pitchFamily="34" charset="0"/>
              </a:rPr>
              <a:t>HDInsight </a:t>
            </a:r>
          </a:p>
          <a:p>
            <a:pPr defTabSz="914672">
              <a:defRPr/>
            </a:pPr>
            <a:r>
              <a:rPr lang="en-US" sz="1100" dirty="0">
                <a:solidFill>
                  <a:srgbClr val="FFFFFF"/>
                </a:solidFill>
                <a:latin typeface="Segoe UI"/>
                <a:cs typeface="Segoe UI Semilight" panose="020B0402040204020203" pitchFamily="34" charset="0"/>
              </a:rPr>
              <a:t>(Hadoop and Spark)</a:t>
            </a:r>
          </a:p>
        </p:txBody>
      </p:sp>
      <p:sp>
        <p:nvSpPr>
          <p:cNvPr id="353" name="Rectangle 352"/>
          <p:cNvSpPr/>
          <p:nvPr/>
        </p:nvSpPr>
        <p:spPr>
          <a:xfrm>
            <a:off x="6345321" y="4285440"/>
            <a:ext cx="1269266" cy="266939"/>
          </a:xfrm>
          <a:prstGeom prst="rect">
            <a:avLst/>
          </a:prstGeom>
        </p:spPr>
        <p:txBody>
          <a:bodyPr wrap="square">
            <a:spAutoFit/>
          </a:bodyPr>
          <a:lstStyle/>
          <a:p>
            <a:pPr defTabSz="914672">
              <a:defRPr/>
            </a:pPr>
            <a:r>
              <a:rPr lang="en-US" sz="1100" dirty="0">
                <a:solidFill>
                  <a:srgbClr val="FFFFFF"/>
                </a:solidFill>
                <a:latin typeface="Segoe UI"/>
                <a:cs typeface="Segoe UI Semilight" panose="020B0402040204020203" pitchFamily="34" charset="0"/>
              </a:rPr>
              <a:t>Stream Analytics</a:t>
            </a:r>
          </a:p>
        </p:txBody>
      </p:sp>
      <p:sp>
        <p:nvSpPr>
          <p:cNvPr id="355" name="TextBox 354"/>
          <p:cNvSpPr txBox="1"/>
          <p:nvPr/>
        </p:nvSpPr>
        <p:spPr>
          <a:xfrm>
            <a:off x="1264587" y="1929063"/>
            <a:ext cx="1090399" cy="563426"/>
          </a:xfrm>
          <a:prstGeom prst="rect">
            <a:avLst/>
          </a:prstGeom>
          <a:noFill/>
        </p:spPr>
        <p:txBody>
          <a:bodyPr wrap="square" lIns="0" tIns="146328" rIns="182911" bIns="146328" rtlCol="0">
            <a:noAutofit/>
          </a:bodyPr>
          <a:lstStyle/>
          <a:p>
            <a:pPr defTabSz="932842">
              <a:lnSpc>
                <a:spcPct val="90000"/>
              </a:lnSpc>
              <a:spcAft>
                <a:spcPts val="600"/>
              </a:spcAft>
              <a:defRPr/>
            </a:pPr>
            <a:r>
              <a:rPr lang="en-US" sz="1200" spc="-30" dirty="0">
                <a:solidFill>
                  <a:srgbClr val="FFFFFF"/>
                </a:solidFill>
                <a:latin typeface="Segoe UI Semilight" panose="020B0402040204020203" pitchFamily="34" charset="0"/>
                <a:cs typeface="Segoe UI Semilight" panose="020B0402040204020203" pitchFamily="34" charset="0"/>
              </a:rPr>
              <a:t>Data </a:t>
            </a:r>
            <a:br>
              <a:rPr lang="en-US" sz="1200" spc="-30" dirty="0">
                <a:solidFill>
                  <a:srgbClr val="FFFFFF"/>
                </a:solidFill>
                <a:latin typeface="Segoe UI Semilight" panose="020B0402040204020203" pitchFamily="34" charset="0"/>
                <a:cs typeface="Segoe UI Semilight" panose="020B0402040204020203" pitchFamily="34" charset="0"/>
              </a:rPr>
            </a:br>
            <a:r>
              <a:rPr lang="en-US" sz="1200" spc="-30" dirty="0">
                <a:solidFill>
                  <a:srgbClr val="FFFFFF"/>
                </a:solidFill>
                <a:latin typeface="Segoe UI Semilight" panose="020B0402040204020203" pitchFamily="34" charset="0"/>
                <a:cs typeface="Segoe UI Semilight" panose="020B0402040204020203" pitchFamily="34" charset="0"/>
              </a:rPr>
              <a:t>Sources</a:t>
            </a:r>
          </a:p>
        </p:txBody>
      </p:sp>
      <p:sp>
        <p:nvSpPr>
          <p:cNvPr id="356" name="TextBox 355"/>
          <p:cNvSpPr txBox="1"/>
          <p:nvPr/>
        </p:nvSpPr>
        <p:spPr>
          <a:xfrm>
            <a:off x="1217439" y="3531244"/>
            <a:ext cx="1090399" cy="579411"/>
          </a:xfrm>
          <a:prstGeom prst="rect">
            <a:avLst/>
          </a:prstGeom>
          <a:noFill/>
        </p:spPr>
        <p:txBody>
          <a:bodyPr wrap="square" lIns="0" tIns="146328" rIns="182911" bIns="146328" rtlCol="0">
            <a:noAutofit/>
          </a:bodyPr>
          <a:lstStyle/>
          <a:p>
            <a:pPr defTabSz="932842">
              <a:lnSpc>
                <a:spcPct val="90000"/>
              </a:lnSpc>
              <a:spcBef>
                <a:spcPct val="0"/>
              </a:spcBef>
              <a:spcAft>
                <a:spcPts val="600"/>
              </a:spcAft>
              <a:defRPr/>
            </a:pPr>
            <a:r>
              <a:rPr lang="en-US" sz="1200" spc="-30" dirty="0">
                <a:solidFill>
                  <a:srgbClr val="FFFFFF"/>
                </a:solidFill>
                <a:latin typeface="Segoe UI Semilight" panose="020B0402040204020203" pitchFamily="34" charset="0"/>
                <a:cs typeface="Segoe UI Semilight" panose="020B0402040204020203" pitchFamily="34" charset="0"/>
              </a:rPr>
              <a:t>Apps</a:t>
            </a:r>
          </a:p>
        </p:txBody>
      </p:sp>
      <p:sp>
        <p:nvSpPr>
          <p:cNvPr id="358" name="TextBox 357"/>
          <p:cNvSpPr txBox="1"/>
          <p:nvPr/>
        </p:nvSpPr>
        <p:spPr>
          <a:xfrm>
            <a:off x="1264587" y="4997149"/>
            <a:ext cx="975268" cy="616723"/>
          </a:xfrm>
          <a:prstGeom prst="rect">
            <a:avLst/>
          </a:prstGeom>
          <a:noFill/>
        </p:spPr>
        <p:txBody>
          <a:bodyPr wrap="square" lIns="0" tIns="146328" rIns="182911" bIns="146328" rtlCol="0">
            <a:noAutofit/>
          </a:bodyPr>
          <a:lstStyle/>
          <a:p>
            <a:pPr defTabSz="932842">
              <a:lnSpc>
                <a:spcPct val="90000"/>
              </a:lnSpc>
              <a:spcBef>
                <a:spcPct val="0"/>
              </a:spcBef>
              <a:spcAft>
                <a:spcPts val="600"/>
              </a:spcAft>
              <a:defRPr/>
            </a:pPr>
            <a:r>
              <a:rPr lang="en-US" sz="1200" spc="-30" dirty="0">
                <a:solidFill>
                  <a:srgbClr val="FFFFFF"/>
                </a:solidFill>
                <a:latin typeface="Segoe UI Semilight" panose="020B0402040204020203" pitchFamily="34" charset="0"/>
                <a:cs typeface="Segoe UI Semilight" panose="020B0402040204020203" pitchFamily="34" charset="0"/>
              </a:rPr>
              <a:t>Sensors </a:t>
            </a:r>
            <a:br>
              <a:rPr lang="en-US" sz="1200" spc="-30" dirty="0">
                <a:solidFill>
                  <a:srgbClr val="FFFFFF"/>
                </a:solidFill>
                <a:latin typeface="Segoe UI Semilight" panose="020B0402040204020203" pitchFamily="34" charset="0"/>
                <a:cs typeface="Segoe UI Semilight" panose="020B0402040204020203" pitchFamily="34" charset="0"/>
              </a:rPr>
            </a:br>
            <a:r>
              <a:rPr lang="en-US" sz="1200" spc="-30" dirty="0">
                <a:solidFill>
                  <a:srgbClr val="FFFFFF"/>
                </a:solidFill>
                <a:latin typeface="Segoe UI Semilight" panose="020B0402040204020203" pitchFamily="34" charset="0"/>
                <a:cs typeface="Segoe UI Semilight" panose="020B0402040204020203" pitchFamily="34" charset="0"/>
              </a:rPr>
              <a:t>and </a:t>
            </a:r>
            <a:br>
              <a:rPr lang="en-US" sz="1200" spc="-30" dirty="0">
                <a:solidFill>
                  <a:srgbClr val="FFFFFF"/>
                </a:solidFill>
                <a:latin typeface="Segoe UI Semilight" panose="020B0402040204020203" pitchFamily="34" charset="0"/>
                <a:cs typeface="Segoe UI Semilight" panose="020B0402040204020203" pitchFamily="34" charset="0"/>
              </a:rPr>
            </a:br>
            <a:r>
              <a:rPr lang="en-US" sz="1200" spc="-30" dirty="0">
                <a:solidFill>
                  <a:srgbClr val="FFFFFF"/>
                </a:solidFill>
                <a:latin typeface="Segoe UI Semilight" panose="020B0402040204020203" pitchFamily="34" charset="0"/>
                <a:cs typeface="Segoe UI Semilight" panose="020B0402040204020203" pitchFamily="34" charset="0"/>
              </a:rPr>
              <a:t>devices</a:t>
            </a:r>
          </a:p>
        </p:txBody>
      </p:sp>
      <p:sp>
        <p:nvSpPr>
          <p:cNvPr id="359" name="Rectangle 358"/>
          <p:cNvSpPr/>
          <p:nvPr/>
        </p:nvSpPr>
        <p:spPr>
          <a:xfrm>
            <a:off x="816968" y="5959316"/>
            <a:ext cx="933888" cy="321244"/>
          </a:xfrm>
          <a:prstGeom prst="rect">
            <a:avLst/>
          </a:prstGeom>
        </p:spPr>
        <p:txBody>
          <a:bodyPr wrap="none" lIns="0" tIns="0" rIns="0" bIns="0" anchor="ctr">
            <a:noAutofit/>
          </a:bodyPr>
          <a:lstStyle/>
          <a:p>
            <a:pPr defTabSz="914672">
              <a:lnSpc>
                <a:spcPct val="90000"/>
              </a:lnSpc>
              <a:defRPr/>
            </a:pPr>
            <a:r>
              <a:rPr lang="en-US" sz="2401" dirty="0">
                <a:solidFill>
                  <a:srgbClr val="FFFFFF"/>
                </a:solidFill>
                <a:latin typeface="Segoe UI Light"/>
              </a:rPr>
              <a:t>Data</a:t>
            </a:r>
          </a:p>
        </p:txBody>
      </p:sp>
      <p:sp>
        <p:nvSpPr>
          <p:cNvPr id="360" name="Rectangle 359"/>
          <p:cNvSpPr/>
          <p:nvPr/>
        </p:nvSpPr>
        <p:spPr>
          <a:xfrm>
            <a:off x="5112894" y="5931444"/>
            <a:ext cx="1485178" cy="376986"/>
          </a:xfrm>
          <a:prstGeom prst="rect">
            <a:avLst/>
          </a:prstGeom>
        </p:spPr>
        <p:txBody>
          <a:bodyPr wrap="none" lIns="0" tIns="0" rIns="0" bIns="0" anchor="ctr">
            <a:spAutoFit/>
          </a:bodyPr>
          <a:lstStyle/>
          <a:p>
            <a:pPr algn="ctr" defTabSz="725228">
              <a:spcBef>
                <a:spcPct val="0"/>
              </a:spcBef>
              <a:spcAft>
                <a:spcPct val="35000"/>
              </a:spcAft>
              <a:defRPr/>
            </a:pPr>
            <a:r>
              <a:rPr lang="en-US" sz="2401" dirty="0">
                <a:solidFill>
                  <a:srgbClr val="FFFFFF"/>
                </a:solidFill>
                <a:latin typeface="Segoe UI Light"/>
              </a:rPr>
              <a:t>Intelligence</a:t>
            </a:r>
            <a:endParaRPr lang="en-US" sz="1837" b="1" spc="-30" dirty="0">
              <a:solidFill>
                <a:srgbClr val="FFFFFF"/>
              </a:solidFill>
              <a:latin typeface="Segoe UI Semilight" panose="020B0402040204020203" pitchFamily="34" charset="0"/>
              <a:cs typeface="Segoe UI Semilight" panose="020B0402040204020203" pitchFamily="34" charset="0"/>
            </a:endParaRPr>
          </a:p>
        </p:txBody>
      </p:sp>
      <p:cxnSp>
        <p:nvCxnSpPr>
          <p:cNvPr id="361" name="Straight Connector 360"/>
          <p:cNvCxnSpPr/>
          <p:nvPr/>
        </p:nvCxnSpPr>
        <p:spPr>
          <a:xfrm>
            <a:off x="2010117" y="6120549"/>
            <a:ext cx="2378182"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362" name="Group 361"/>
          <p:cNvGrpSpPr/>
          <p:nvPr/>
        </p:nvGrpSpPr>
        <p:grpSpPr>
          <a:xfrm rot="13500000">
            <a:off x="4209302" y="6030517"/>
            <a:ext cx="181555" cy="178841"/>
            <a:chOff x="402446" y="5872915"/>
            <a:chExt cx="292608" cy="288235"/>
          </a:xfrm>
          <a:solidFill>
            <a:srgbClr val="FFFFFF">
              <a:lumMod val="85000"/>
            </a:srgbClr>
          </a:solidFill>
        </p:grpSpPr>
        <p:cxnSp>
          <p:nvCxnSpPr>
            <p:cNvPr id="363" name="Straight Connector 362"/>
            <p:cNvCxnSpPr/>
            <p:nvPr/>
          </p:nvCxnSpPr>
          <p:spPr>
            <a:xfrm>
              <a:off x="412598" y="5872915"/>
              <a:ext cx="0" cy="288235"/>
            </a:xfrm>
            <a:prstGeom prst="line">
              <a:avLst/>
            </a:prstGeom>
            <a:grpFill/>
            <a:ln w="28575" cap="flat" cmpd="sng" algn="ctr">
              <a:solidFill>
                <a:schemeClr val="tx1"/>
              </a:solidFill>
              <a:prstDash val="solid"/>
              <a:headEnd type="none"/>
              <a:tailEnd type="none"/>
            </a:ln>
            <a:effectLst/>
          </p:spPr>
        </p:cxnSp>
        <p:cxnSp>
          <p:nvCxnSpPr>
            <p:cNvPr id="364" name="Straight Connector 363"/>
            <p:cNvCxnSpPr/>
            <p:nvPr/>
          </p:nvCxnSpPr>
          <p:spPr>
            <a:xfrm>
              <a:off x="402446" y="6148978"/>
              <a:ext cx="292608" cy="0"/>
            </a:xfrm>
            <a:prstGeom prst="line">
              <a:avLst/>
            </a:prstGeom>
            <a:grpFill/>
            <a:ln w="28575" cap="flat" cmpd="sng" algn="ctr">
              <a:solidFill>
                <a:schemeClr val="tx1"/>
              </a:solidFill>
              <a:prstDash val="solid"/>
              <a:headEnd type="none"/>
              <a:tailEnd type="none"/>
            </a:ln>
            <a:effectLst/>
          </p:spPr>
        </p:cxnSp>
      </p:grpSp>
      <p:cxnSp>
        <p:nvCxnSpPr>
          <p:cNvPr id="365" name="Straight Connector 364"/>
          <p:cNvCxnSpPr/>
          <p:nvPr/>
        </p:nvCxnSpPr>
        <p:spPr>
          <a:xfrm>
            <a:off x="7321862" y="6120549"/>
            <a:ext cx="2378182" cy="0"/>
          </a:xfrm>
          <a:prstGeom prst="line">
            <a:avLst/>
          </a:prstGeom>
          <a:solidFill>
            <a:srgbClr val="FFFFFF">
              <a:lumMod val="85000"/>
            </a:srgbClr>
          </a:solidFill>
          <a:ln w="28575" cap="flat" cmpd="sng" algn="ctr">
            <a:solidFill>
              <a:schemeClr val="tx1"/>
            </a:solidFill>
            <a:prstDash val="solid"/>
            <a:headEnd type="none"/>
            <a:tailEnd type="none"/>
          </a:ln>
          <a:effectLst/>
        </p:spPr>
      </p:cxnSp>
      <p:grpSp>
        <p:nvGrpSpPr>
          <p:cNvPr id="366" name="Group 365"/>
          <p:cNvGrpSpPr/>
          <p:nvPr/>
        </p:nvGrpSpPr>
        <p:grpSpPr>
          <a:xfrm rot="13500000">
            <a:off x="9521047" y="6030517"/>
            <a:ext cx="181555" cy="178841"/>
            <a:chOff x="402446" y="5872915"/>
            <a:chExt cx="292608" cy="288235"/>
          </a:xfrm>
          <a:solidFill>
            <a:srgbClr val="FFFFFF">
              <a:lumMod val="85000"/>
            </a:srgbClr>
          </a:solidFill>
        </p:grpSpPr>
        <p:cxnSp>
          <p:nvCxnSpPr>
            <p:cNvPr id="367" name="Straight Connector 366"/>
            <p:cNvCxnSpPr/>
            <p:nvPr/>
          </p:nvCxnSpPr>
          <p:spPr>
            <a:xfrm>
              <a:off x="412598" y="5872915"/>
              <a:ext cx="0" cy="288235"/>
            </a:xfrm>
            <a:prstGeom prst="line">
              <a:avLst/>
            </a:prstGeom>
            <a:grpFill/>
            <a:ln w="28575" cap="flat" cmpd="sng" algn="ctr">
              <a:solidFill>
                <a:schemeClr val="tx1"/>
              </a:solidFill>
              <a:prstDash val="solid"/>
              <a:headEnd type="none"/>
              <a:tailEnd type="none"/>
            </a:ln>
            <a:effectLst/>
          </p:spPr>
        </p:cxnSp>
        <p:cxnSp>
          <p:nvCxnSpPr>
            <p:cNvPr id="368" name="Straight Connector 367"/>
            <p:cNvCxnSpPr/>
            <p:nvPr/>
          </p:nvCxnSpPr>
          <p:spPr>
            <a:xfrm>
              <a:off x="402446" y="6148978"/>
              <a:ext cx="292608" cy="0"/>
            </a:xfrm>
            <a:prstGeom prst="line">
              <a:avLst/>
            </a:prstGeom>
            <a:grpFill/>
            <a:ln w="28575" cap="flat" cmpd="sng" algn="ctr">
              <a:solidFill>
                <a:schemeClr val="tx1"/>
              </a:solidFill>
              <a:prstDash val="solid"/>
              <a:headEnd type="none"/>
              <a:tailEnd type="none"/>
            </a:ln>
            <a:effectLst/>
          </p:spPr>
        </p:cxnSp>
      </p:grpSp>
      <p:sp>
        <p:nvSpPr>
          <p:cNvPr id="369" name="Rectangle 368"/>
          <p:cNvSpPr/>
          <p:nvPr/>
        </p:nvSpPr>
        <p:spPr>
          <a:xfrm>
            <a:off x="10335193" y="5955930"/>
            <a:ext cx="1501075" cy="328014"/>
          </a:xfrm>
          <a:prstGeom prst="rect">
            <a:avLst/>
          </a:prstGeom>
        </p:spPr>
        <p:txBody>
          <a:bodyPr wrap="none" lIns="0" tIns="0" rIns="0" bIns="0" anchor="ctr">
            <a:noAutofit/>
          </a:bodyPr>
          <a:lstStyle/>
          <a:p>
            <a:pPr defTabSz="914672">
              <a:lnSpc>
                <a:spcPct val="90000"/>
              </a:lnSpc>
              <a:defRPr/>
            </a:pPr>
            <a:r>
              <a:rPr lang="en-US" sz="2401" dirty="0">
                <a:solidFill>
                  <a:srgbClr val="FFFFFF"/>
                </a:solidFill>
                <a:latin typeface="Segoe UI Light"/>
              </a:rPr>
              <a:t>Action</a:t>
            </a:r>
          </a:p>
        </p:txBody>
      </p:sp>
      <p:grpSp>
        <p:nvGrpSpPr>
          <p:cNvPr id="374" name="Group 373"/>
          <p:cNvGrpSpPr/>
          <p:nvPr/>
        </p:nvGrpSpPr>
        <p:grpSpPr>
          <a:xfrm>
            <a:off x="1792400" y="1667212"/>
            <a:ext cx="308568" cy="4200479"/>
            <a:chOff x="1776319" y="1369399"/>
            <a:chExt cx="308472" cy="3830198"/>
          </a:xfrm>
        </p:grpSpPr>
        <p:sp>
          <p:nvSpPr>
            <p:cNvPr id="375" name="Freeform 374"/>
            <p:cNvSpPr/>
            <p:nvPr/>
          </p:nvSpPr>
          <p:spPr bwMode="auto">
            <a:xfrm>
              <a:off x="1960934" y="1369399"/>
              <a:ext cx="123857" cy="3830198"/>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14672">
                <a:defRPr/>
              </a:pPr>
              <a:endParaRPr lang="en-US" sz="1801" kern="0" dirty="0">
                <a:solidFill>
                  <a:srgbClr val="FFFFFF"/>
                </a:solidFill>
                <a:latin typeface="Segoe UI"/>
              </a:endParaRPr>
            </a:p>
          </p:txBody>
        </p:sp>
        <p:cxnSp>
          <p:nvCxnSpPr>
            <p:cNvPr id="376" name="Straight Connector 375"/>
            <p:cNvCxnSpPr/>
            <p:nvPr/>
          </p:nvCxnSpPr>
          <p:spPr>
            <a:xfrm>
              <a:off x="1776319" y="3284498"/>
              <a:ext cx="308472" cy="0"/>
            </a:xfrm>
            <a:prstGeom prst="line">
              <a:avLst/>
            </a:prstGeom>
            <a:noFill/>
            <a:ln w="12700" cap="flat" cmpd="sng" algn="ctr">
              <a:solidFill>
                <a:srgbClr val="0078D7"/>
              </a:solidFill>
              <a:prstDash val="solid"/>
              <a:headEnd type="none"/>
              <a:tailEnd type="none"/>
            </a:ln>
            <a:effectLst/>
          </p:spPr>
        </p:cxnSp>
      </p:grpSp>
      <p:sp>
        <p:nvSpPr>
          <p:cNvPr id="377" name="Freeform 376"/>
          <p:cNvSpPr/>
          <p:nvPr/>
        </p:nvSpPr>
        <p:spPr bwMode="auto">
          <a:xfrm flipH="1">
            <a:off x="9594529" y="1667212"/>
            <a:ext cx="123895" cy="4200479"/>
          </a:xfrm>
          <a:custGeom>
            <a:avLst/>
            <a:gdLst>
              <a:gd name="connsiteX0" fmla="*/ 247650 w 247650"/>
              <a:gd name="connsiteY0" fmla="*/ 0 h 295275"/>
              <a:gd name="connsiteX1" fmla="*/ 0 w 247650"/>
              <a:gd name="connsiteY1" fmla="*/ 0 h 295275"/>
              <a:gd name="connsiteX2" fmla="*/ 0 w 247650"/>
              <a:gd name="connsiteY2" fmla="*/ 295275 h 295275"/>
              <a:gd name="connsiteX3" fmla="*/ 238125 w 247650"/>
              <a:gd name="connsiteY3" fmla="*/ 295275 h 295275"/>
            </a:gdLst>
            <a:ahLst/>
            <a:cxnLst>
              <a:cxn ang="0">
                <a:pos x="connsiteX0" y="connsiteY0"/>
              </a:cxn>
              <a:cxn ang="0">
                <a:pos x="connsiteX1" y="connsiteY1"/>
              </a:cxn>
              <a:cxn ang="0">
                <a:pos x="connsiteX2" y="connsiteY2"/>
              </a:cxn>
              <a:cxn ang="0">
                <a:pos x="connsiteX3" y="connsiteY3"/>
              </a:cxn>
            </a:cxnLst>
            <a:rect l="l" t="t" r="r" b="b"/>
            <a:pathLst>
              <a:path w="247650" h="295275">
                <a:moveTo>
                  <a:pt x="247650" y="0"/>
                </a:moveTo>
                <a:lnTo>
                  <a:pt x="0" y="0"/>
                </a:lnTo>
                <a:lnTo>
                  <a:pt x="0" y="295275"/>
                </a:lnTo>
                <a:lnTo>
                  <a:pt x="238125" y="295275"/>
                </a:lnTo>
              </a:path>
            </a:pathLst>
          </a:custGeom>
          <a:noFill/>
          <a:ln w="12700" cap="flat" cmpd="sng" algn="ctr">
            <a:solidFill>
              <a:srgbClr val="0078D7"/>
            </a:solidFill>
            <a:prstDash val="solid"/>
            <a:headEnd type="none" w="med" len="med"/>
            <a:tailEnd type="none" w="med" len="med"/>
          </a:ln>
          <a:effectLst/>
        </p:spPr>
        <p:txBody>
          <a:bodyPr rtlCol="0" anchor="ctr"/>
          <a:lstStyle/>
          <a:p>
            <a:pPr algn="ctr" defTabSz="914672">
              <a:defRPr/>
            </a:pPr>
            <a:endParaRPr lang="en-US" sz="1801" kern="0" dirty="0">
              <a:solidFill>
                <a:srgbClr val="FFFFFF"/>
              </a:solidFill>
              <a:latin typeface="Segoe UI"/>
            </a:endParaRPr>
          </a:p>
        </p:txBody>
      </p:sp>
      <p:cxnSp>
        <p:nvCxnSpPr>
          <p:cNvPr id="378" name="Straight Connector 377"/>
          <p:cNvCxnSpPr/>
          <p:nvPr/>
        </p:nvCxnSpPr>
        <p:spPr>
          <a:xfrm flipH="1">
            <a:off x="9594530" y="3767450"/>
            <a:ext cx="308568" cy="0"/>
          </a:xfrm>
          <a:prstGeom prst="line">
            <a:avLst/>
          </a:prstGeom>
          <a:noFill/>
          <a:ln w="12700" cap="flat" cmpd="sng" algn="ctr">
            <a:solidFill>
              <a:srgbClr val="0078D7"/>
            </a:solidFill>
            <a:prstDash val="solid"/>
            <a:headEnd type="none"/>
            <a:tailEnd type="none"/>
          </a:ln>
          <a:effectLst/>
        </p:spPr>
      </p:cxnSp>
      <p:sp>
        <p:nvSpPr>
          <p:cNvPr id="379" name="TextBox 378"/>
          <p:cNvSpPr txBox="1"/>
          <p:nvPr/>
        </p:nvSpPr>
        <p:spPr>
          <a:xfrm>
            <a:off x="10387712" y="1979893"/>
            <a:ext cx="1090398" cy="461766"/>
          </a:xfrm>
          <a:prstGeom prst="rect">
            <a:avLst/>
          </a:prstGeom>
          <a:noFill/>
        </p:spPr>
        <p:txBody>
          <a:bodyPr wrap="square" lIns="182911" tIns="146328" rIns="182911" bIns="146328" rtlCol="0">
            <a:spAutoFit/>
          </a:bodyPr>
          <a:lstStyle/>
          <a:p>
            <a:pPr defTabSz="932842">
              <a:lnSpc>
                <a:spcPct val="90000"/>
              </a:lnSpc>
              <a:spcBef>
                <a:spcPct val="0"/>
              </a:spcBef>
              <a:spcAft>
                <a:spcPts val="600"/>
              </a:spcAft>
              <a:defRPr/>
            </a:pPr>
            <a:r>
              <a:rPr lang="en-US" sz="1200" spc="-30" dirty="0">
                <a:solidFill>
                  <a:srgbClr val="FFFFFF"/>
                </a:solidFill>
                <a:latin typeface="Segoe UI Semilight" panose="020B0402040204020203" pitchFamily="34" charset="0"/>
                <a:cs typeface="Segoe UI Semilight" panose="020B0402040204020203" pitchFamily="34" charset="0"/>
              </a:rPr>
              <a:t>People</a:t>
            </a:r>
          </a:p>
        </p:txBody>
      </p:sp>
      <p:sp>
        <p:nvSpPr>
          <p:cNvPr id="380" name="TextBox 379"/>
          <p:cNvSpPr txBox="1"/>
          <p:nvPr/>
        </p:nvSpPr>
        <p:spPr>
          <a:xfrm>
            <a:off x="10656586" y="5206453"/>
            <a:ext cx="868542" cy="339170"/>
          </a:xfrm>
          <a:prstGeom prst="rect">
            <a:avLst/>
          </a:prstGeom>
          <a:noFill/>
        </p:spPr>
        <p:txBody>
          <a:bodyPr wrap="square" lIns="0" tIns="0" rIns="0" bIns="0" rtlCol="0">
            <a:spAutoFit/>
          </a:bodyPr>
          <a:lstStyle/>
          <a:p>
            <a:pPr defTabSz="932842">
              <a:lnSpc>
                <a:spcPct val="90000"/>
              </a:lnSpc>
              <a:spcBef>
                <a:spcPct val="0"/>
              </a:spcBef>
              <a:spcAft>
                <a:spcPts val="600"/>
              </a:spcAft>
              <a:defRPr/>
            </a:pPr>
            <a:r>
              <a:rPr lang="en-US" sz="1200" spc="-30" dirty="0">
                <a:solidFill>
                  <a:srgbClr val="FFFFFF"/>
                </a:solidFill>
                <a:latin typeface="Segoe UI Semilight" panose="020B0402040204020203" pitchFamily="34" charset="0"/>
                <a:cs typeface="Segoe UI Semilight" panose="020B0402040204020203" pitchFamily="34" charset="0"/>
              </a:rPr>
              <a:t>Automated </a:t>
            </a:r>
            <a:br>
              <a:rPr lang="en-US" sz="1200" spc="-30" dirty="0">
                <a:solidFill>
                  <a:srgbClr val="FFFFFF"/>
                </a:solidFill>
                <a:latin typeface="Segoe UI Semilight" panose="020B0402040204020203" pitchFamily="34" charset="0"/>
                <a:cs typeface="Segoe UI Semilight" panose="020B0402040204020203" pitchFamily="34" charset="0"/>
              </a:rPr>
            </a:br>
            <a:r>
              <a:rPr lang="en-US" sz="1200" spc="-30" dirty="0">
                <a:solidFill>
                  <a:srgbClr val="FFFFFF"/>
                </a:solidFill>
                <a:latin typeface="Segoe UI Semilight" panose="020B0402040204020203" pitchFamily="34" charset="0"/>
                <a:cs typeface="Segoe UI Semilight" panose="020B0402040204020203" pitchFamily="34" charset="0"/>
              </a:rPr>
              <a:t>Systems</a:t>
            </a:r>
          </a:p>
        </p:txBody>
      </p:sp>
      <p:grpSp>
        <p:nvGrpSpPr>
          <p:cNvPr id="381" name="Group 380"/>
          <p:cNvGrpSpPr/>
          <p:nvPr/>
        </p:nvGrpSpPr>
        <p:grpSpPr>
          <a:xfrm>
            <a:off x="9990058" y="2018046"/>
            <a:ext cx="377345" cy="385460"/>
            <a:chOff x="6112510" y="6954657"/>
            <a:chExt cx="1181100" cy="1206500"/>
          </a:xfrm>
          <a:solidFill>
            <a:schemeClr val="tx1"/>
          </a:solidFill>
        </p:grpSpPr>
        <p:sp>
          <p:nvSpPr>
            <p:cNvPr id="382" name="Freeform 5"/>
            <p:cNvSpPr>
              <a:spLocks noEditPoints="1"/>
            </p:cNvSpPr>
            <p:nvPr/>
          </p:nvSpPr>
          <p:spPr bwMode="auto">
            <a:xfrm>
              <a:off x="6233160" y="6954657"/>
              <a:ext cx="485775" cy="482600"/>
            </a:xfrm>
            <a:custGeom>
              <a:avLst/>
              <a:gdLst>
                <a:gd name="T0" fmla="*/ 154 w 306"/>
                <a:gd name="T1" fmla="*/ 304 h 304"/>
                <a:gd name="T2" fmla="*/ 122 w 306"/>
                <a:gd name="T3" fmla="*/ 302 h 304"/>
                <a:gd name="T4" fmla="*/ 94 w 306"/>
                <a:gd name="T5" fmla="*/ 292 h 304"/>
                <a:gd name="T6" fmla="*/ 68 w 306"/>
                <a:gd name="T7" fmla="*/ 278 h 304"/>
                <a:gd name="T8" fmla="*/ 46 w 306"/>
                <a:gd name="T9" fmla="*/ 260 h 304"/>
                <a:gd name="T10" fmla="*/ 26 w 306"/>
                <a:gd name="T11" fmla="*/ 238 h 304"/>
                <a:gd name="T12" fmla="*/ 12 w 306"/>
                <a:gd name="T13" fmla="*/ 212 h 304"/>
                <a:gd name="T14" fmla="*/ 4 w 306"/>
                <a:gd name="T15" fmla="*/ 182 h 304"/>
                <a:gd name="T16" fmla="*/ 0 w 306"/>
                <a:gd name="T17" fmla="*/ 152 h 304"/>
                <a:gd name="T18" fmla="*/ 2 w 306"/>
                <a:gd name="T19" fmla="*/ 136 h 304"/>
                <a:gd name="T20" fmla="*/ 8 w 306"/>
                <a:gd name="T21" fmla="*/ 106 h 304"/>
                <a:gd name="T22" fmla="*/ 20 w 306"/>
                <a:gd name="T23" fmla="*/ 80 h 304"/>
                <a:gd name="T24" fmla="*/ 36 w 306"/>
                <a:gd name="T25" fmla="*/ 56 h 304"/>
                <a:gd name="T26" fmla="*/ 56 w 306"/>
                <a:gd name="T27" fmla="*/ 34 h 304"/>
                <a:gd name="T28" fmla="*/ 80 w 306"/>
                <a:gd name="T29" fmla="*/ 18 h 304"/>
                <a:gd name="T30" fmla="*/ 108 w 306"/>
                <a:gd name="T31" fmla="*/ 6 h 304"/>
                <a:gd name="T32" fmla="*/ 138 w 306"/>
                <a:gd name="T33" fmla="*/ 0 h 304"/>
                <a:gd name="T34" fmla="*/ 154 w 306"/>
                <a:gd name="T35" fmla="*/ 0 h 304"/>
                <a:gd name="T36" fmla="*/ 184 w 306"/>
                <a:gd name="T37" fmla="*/ 2 h 304"/>
                <a:gd name="T38" fmla="*/ 212 w 306"/>
                <a:gd name="T39" fmla="*/ 12 h 304"/>
                <a:gd name="T40" fmla="*/ 238 w 306"/>
                <a:gd name="T41" fmla="*/ 26 h 304"/>
                <a:gd name="T42" fmla="*/ 260 w 306"/>
                <a:gd name="T43" fmla="*/ 44 h 304"/>
                <a:gd name="T44" fmla="*/ 280 w 306"/>
                <a:gd name="T45" fmla="*/ 66 h 304"/>
                <a:gd name="T46" fmla="*/ 294 w 306"/>
                <a:gd name="T47" fmla="*/ 92 h 304"/>
                <a:gd name="T48" fmla="*/ 302 w 306"/>
                <a:gd name="T49" fmla="*/ 122 h 304"/>
                <a:gd name="T50" fmla="*/ 306 w 306"/>
                <a:gd name="T51" fmla="*/ 152 h 304"/>
                <a:gd name="T52" fmla="*/ 304 w 306"/>
                <a:gd name="T53" fmla="*/ 168 h 304"/>
                <a:gd name="T54" fmla="*/ 298 w 306"/>
                <a:gd name="T55" fmla="*/ 198 h 304"/>
                <a:gd name="T56" fmla="*/ 288 w 306"/>
                <a:gd name="T57" fmla="*/ 224 h 304"/>
                <a:gd name="T58" fmla="*/ 270 w 306"/>
                <a:gd name="T59" fmla="*/ 248 h 304"/>
                <a:gd name="T60" fmla="*/ 250 w 306"/>
                <a:gd name="T61" fmla="*/ 270 h 304"/>
                <a:gd name="T62" fmla="*/ 226 w 306"/>
                <a:gd name="T63" fmla="*/ 286 h 304"/>
                <a:gd name="T64" fmla="*/ 198 w 306"/>
                <a:gd name="T65" fmla="*/ 298 h 304"/>
                <a:gd name="T66" fmla="*/ 168 w 306"/>
                <a:gd name="T67" fmla="*/ 304 h 304"/>
                <a:gd name="T68" fmla="*/ 154 w 306"/>
                <a:gd name="T69" fmla="*/ 304 h 304"/>
                <a:gd name="T70" fmla="*/ 154 w 306"/>
                <a:gd name="T71" fmla="*/ 28 h 304"/>
                <a:gd name="T72" fmla="*/ 128 w 306"/>
                <a:gd name="T73" fmla="*/ 30 h 304"/>
                <a:gd name="T74" fmla="*/ 104 w 306"/>
                <a:gd name="T75" fmla="*/ 38 h 304"/>
                <a:gd name="T76" fmla="*/ 66 w 306"/>
                <a:gd name="T77" fmla="*/ 64 h 304"/>
                <a:gd name="T78" fmla="*/ 38 w 306"/>
                <a:gd name="T79" fmla="*/ 104 h 304"/>
                <a:gd name="T80" fmla="*/ 32 w 306"/>
                <a:gd name="T81" fmla="*/ 128 h 304"/>
                <a:gd name="T82" fmla="*/ 28 w 306"/>
                <a:gd name="T83" fmla="*/ 152 h 304"/>
                <a:gd name="T84" fmla="*/ 30 w 306"/>
                <a:gd name="T85" fmla="*/ 164 h 304"/>
                <a:gd name="T86" fmla="*/ 34 w 306"/>
                <a:gd name="T87" fmla="*/ 190 h 304"/>
                <a:gd name="T88" fmla="*/ 50 w 306"/>
                <a:gd name="T89" fmla="*/ 222 h 304"/>
                <a:gd name="T90" fmla="*/ 84 w 306"/>
                <a:gd name="T91" fmla="*/ 256 h 304"/>
                <a:gd name="T92" fmla="*/ 116 w 306"/>
                <a:gd name="T93" fmla="*/ 270 h 304"/>
                <a:gd name="T94" fmla="*/ 140 w 306"/>
                <a:gd name="T95" fmla="*/ 276 h 304"/>
                <a:gd name="T96" fmla="*/ 154 w 306"/>
                <a:gd name="T97" fmla="*/ 276 h 304"/>
                <a:gd name="T98" fmla="*/ 178 w 306"/>
                <a:gd name="T99" fmla="*/ 274 h 304"/>
                <a:gd name="T100" fmla="*/ 202 w 306"/>
                <a:gd name="T101" fmla="*/ 266 h 304"/>
                <a:gd name="T102" fmla="*/ 242 w 306"/>
                <a:gd name="T103" fmla="*/ 240 h 304"/>
                <a:gd name="T104" fmla="*/ 268 w 306"/>
                <a:gd name="T105" fmla="*/ 200 h 304"/>
                <a:gd name="T106" fmla="*/ 274 w 306"/>
                <a:gd name="T107" fmla="*/ 178 h 304"/>
                <a:gd name="T108" fmla="*/ 278 w 306"/>
                <a:gd name="T109" fmla="*/ 152 h 304"/>
                <a:gd name="T110" fmla="*/ 276 w 306"/>
                <a:gd name="T111" fmla="*/ 140 h 304"/>
                <a:gd name="T112" fmla="*/ 272 w 306"/>
                <a:gd name="T113" fmla="*/ 116 h 304"/>
                <a:gd name="T114" fmla="*/ 256 w 306"/>
                <a:gd name="T115" fmla="*/ 82 h 304"/>
                <a:gd name="T116" fmla="*/ 222 w 306"/>
                <a:gd name="T117" fmla="*/ 50 h 304"/>
                <a:gd name="T118" fmla="*/ 190 w 306"/>
                <a:gd name="T119" fmla="*/ 34 h 304"/>
                <a:gd name="T120" fmla="*/ 166 w 306"/>
                <a:gd name="T121" fmla="*/ 28 h 304"/>
                <a:gd name="T122" fmla="*/ 154 w 306"/>
                <a:gd name="T123" fmla="*/ 28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6" h="304">
                  <a:moveTo>
                    <a:pt x="154" y="304"/>
                  </a:moveTo>
                  <a:lnTo>
                    <a:pt x="154" y="304"/>
                  </a:lnTo>
                  <a:lnTo>
                    <a:pt x="138" y="304"/>
                  </a:lnTo>
                  <a:lnTo>
                    <a:pt x="122" y="302"/>
                  </a:lnTo>
                  <a:lnTo>
                    <a:pt x="108" y="298"/>
                  </a:lnTo>
                  <a:lnTo>
                    <a:pt x="94" y="292"/>
                  </a:lnTo>
                  <a:lnTo>
                    <a:pt x="80" y="286"/>
                  </a:lnTo>
                  <a:lnTo>
                    <a:pt x="68" y="278"/>
                  </a:lnTo>
                  <a:lnTo>
                    <a:pt x="56" y="270"/>
                  </a:lnTo>
                  <a:lnTo>
                    <a:pt x="46" y="260"/>
                  </a:lnTo>
                  <a:lnTo>
                    <a:pt x="36" y="248"/>
                  </a:lnTo>
                  <a:lnTo>
                    <a:pt x="26" y="238"/>
                  </a:lnTo>
                  <a:lnTo>
                    <a:pt x="20" y="224"/>
                  </a:lnTo>
                  <a:lnTo>
                    <a:pt x="12" y="212"/>
                  </a:lnTo>
                  <a:lnTo>
                    <a:pt x="8" y="198"/>
                  </a:lnTo>
                  <a:lnTo>
                    <a:pt x="4" y="182"/>
                  </a:lnTo>
                  <a:lnTo>
                    <a:pt x="2" y="168"/>
                  </a:lnTo>
                  <a:lnTo>
                    <a:pt x="0" y="152"/>
                  </a:lnTo>
                  <a:lnTo>
                    <a:pt x="0" y="152"/>
                  </a:lnTo>
                  <a:lnTo>
                    <a:pt x="2" y="136"/>
                  </a:lnTo>
                  <a:lnTo>
                    <a:pt x="4" y="122"/>
                  </a:lnTo>
                  <a:lnTo>
                    <a:pt x="8" y="106"/>
                  </a:lnTo>
                  <a:lnTo>
                    <a:pt x="12" y="92"/>
                  </a:lnTo>
                  <a:lnTo>
                    <a:pt x="20" y="80"/>
                  </a:lnTo>
                  <a:lnTo>
                    <a:pt x="26" y="66"/>
                  </a:lnTo>
                  <a:lnTo>
                    <a:pt x="36" y="56"/>
                  </a:lnTo>
                  <a:lnTo>
                    <a:pt x="46" y="44"/>
                  </a:lnTo>
                  <a:lnTo>
                    <a:pt x="56" y="34"/>
                  </a:lnTo>
                  <a:lnTo>
                    <a:pt x="68" y="26"/>
                  </a:lnTo>
                  <a:lnTo>
                    <a:pt x="80" y="18"/>
                  </a:lnTo>
                  <a:lnTo>
                    <a:pt x="94" y="12"/>
                  </a:lnTo>
                  <a:lnTo>
                    <a:pt x="108" y="6"/>
                  </a:lnTo>
                  <a:lnTo>
                    <a:pt x="122" y="2"/>
                  </a:lnTo>
                  <a:lnTo>
                    <a:pt x="138" y="0"/>
                  </a:lnTo>
                  <a:lnTo>
                    <a:pt x="154" y="0"/>
                  </a:lnTo>
                  <a:lnTo>
                    <a:pt x="154" y="0"/>
                  </a:lnTo>
                  <a:lnTo>
                    <a:pt x="168" y="0"/>
                  </a:lnTo>
                  <a:lnTo>
                    <a:pt x="184" y="2"/>
                  </a:lnTo>
                  <a:lnTo>
                    <a:pt x="198" y="6"/>
                  </a:lnTo>
                  <a:lnTo>
                    <a:pt x="212" y="12"/>
                  </a:lnTo>
                  <a:lnTo>
                    <a:pt x="226" y="18"/>
                  </a:lnTo>
                  <a:lnTo>
                    <a:pt x="238" y="26"/>
                  </a:lnTo>
                  <a:lnTo>
                    <a:pt x="250" y="34"/>
                  </a:lnTo>
                  <a:lnTo>
                    <a:pt x="260" y="44"/>
                  </a:lnTo>
                  <a:lnTo>
                    <a:pt x="270" y="56"/>
                  </a:lnTo>
                  <a:lnTo>
                    <a:pt x="280" y="66"/>
                  </a:lnTo>
                  <a:lnTo>
                    <a:pt x="288" y="80"/>
                  </a:lnTo>
                  <a:lnTo>
                    <a:pt x="294" y="92"/>
                  </a:lnTo>
                  <a:lnTo>
                    <a:pt x="298" y="106"/>
                  </a:lnTo>
                  <a:lnTo>
                    <a:pt x="302" y="122"/>
                  </a:lnTo>
                  <a:lnTo>
                    <a:pt x="304" y="136"/>
                  </a:lnTo>
                  <a:lnTo>
                    <a:pt x="306" y="152"/>
                  </a:lnTo>
                  <a:lnTo>
                    <a:pt x="306" y="152"/>
                  </a:lnTo>
                  <a:lnTo>
                    <a:pt x="304" y="168"/>
                  </a:lnTo>
                  <a:lnTo>
                    <a:pt x="302" y="182"/>
                  </a:lnTo>
                  <a:lnTo>
                    <a:pt x="298" y="198"/>
                  </a:lnTo>
                  <a:lnTo>
                    <a:pt x="294" y="212"/>
                  </a:lnTo>
                  <a:lnTo>
                    <a:pt x="288" y="224"/>
                  </a:lnTo>
                  <a:lnTo>
                    <a:pt x="280" y="238"/>
                  </a:lnTo>
                  <a:lnTo>
                    <a:pt x="270" y="248"/>
                  </a:lnTo>
                  <a:lnTo>
                    <a:pt x="260" y="260"/>
                  </a:lnTo>
                  <a:lnTo>
                    <a:pt x="250" y="270"/>
                  </a:lnTo>
                  <a:lnTo>
                    <a:pt x="238" y="278"/>
                  </a:lnTo>
                  <a:lnTo>
                    <a:pt x="226" y="286"/>
                  </a:lnTo>
                  <a:lnTo>
                    <a:pt x="212" y="292"/>
                  </a:lnTo>
                  <a:lnTo>
                    <a:pt x="198" y="298"/>
                  </a:lnTo>
                  <a:lnTo>
                    <a:pt x="184" y="302"/>
                  </a:lnTo>
                  <a:lnTo>
                    <a:pt x="168" y="304"/>
                  </a:lnTo>
                  <a:lnTo>
                    <a:pt x="154" y="304"/>
                  </a:lnTo>
                  <a:lnTo>
                    <a:pt x="154" y="304"/>
                  </a:lnTo>
                  <a:close/>
                  <a:moveTo>
                    <a:pt x="154" y="28"/>
                  </a:moveTo>
                  <a:lnTo>
                    <a:pt x="154" y="28"/>
                  </a:lnTo>
                  <a:lnTo>
                    <a:pt x="140" y="28"/>
                  </a:lnTo>
                  <a:lnTo>
                    <a:pt x="128" y="30"/>
                  </a:lnTo>
                  <a:lnTo>
                    <a:pt x="116" y="34"/>
                  </a:lnTo>
                  <a:lnTo>
                    <a:pt x="104" y="38"/>
                  </a:lnTo>
                  <a:lnTo>
                    <a:pt x="84" y="50"/>
                  </a:lnTo>
                  <a:lnTo>
                    <a:pt x="66" y="64"/>
                  </a:lnTo>
                  <a:lnTo>
                    <a:pt x="50" y="82"/>
                  </a:lnTo>
                  <a:lnTo>
                    <a:pt x="38" y="104"/>
                  </a:lnTo>
                  <a:lnTo>
                    <a:pt x="34" y="116"/>
                  </a:lnTo>
                  <a:lnTo>
                    <a:pt x="32" y="128"/>
                  </a:lnTo>
                  <a:lnTo>
                    <a:pt x="30" y="140"/>
                  </a:lnTo>
                  <a:lnTo>
                    <a:pt x="28" y="152"/>
                  </a:lnTo>
                  <a:lnTo>
                    <a:pt x="28" y="152"/>
                  </a:lnTo>
                  <a:lnTo>
                    <a:pt x="30" y="164"/>
                  </a:lnTo>
                  <a:lnTo>
                    <a:pt x="32" y="178"/>
                  </a:lnTo>
                  <a:lnTo>
                    <a:pt x="34" y="190"/>
                  </a:lnTo>
                  <a:lnTo>
                    <a:pt x="38" y="200"/>
                  </a:lnTo>
                  <a:lnTo>
                    <a:pt x="50" y="222"/>
                  </a:lnTo>
                  <a:lnTo>
                    <a:pt x="66" y="240"/>
                  </a:lnTo>
                  <a:lnTo>
                    <a:pt x="84" y="256"/>
                  </a:lnTo>
                  <a:lnTo>
                    <a:pt x="104" y="266"/>
                  </a:lnTo>
                  <a:lnTo>
                    <a:pt x="116" y="270"/>
                  </a:lnTo>
                  <a:lnTo>
                    <a:pt x="128" y="274"/>
                  </a:lnTo>
                  <a:lnTo>
                    <a:pt x="140" y="276"/>
                  </a:lnTo>
                  <a:lnTo>
                    <a:pt x="154" y="276"/>
                  </a:lnTo>
                  <a:lnTo>
                    <a:pt x="154" y="276"/>
                  </a:lnTo>
                  <a:lnTo>
                    <a:pt x="166" y="276"/>
                  </a:lnTo>
                  <a:lnTo>
                    <a:pt x="178" y="274"/>
                  </a:lnTo>
                  <a:lnTo>
                    <a:pt x="190" y="270"/>
                  </a:lnTo>
                  <a:lnTo>
                    <a:pt x="202" y="266"/>
                  </a:lnTo>
                  <a:lnTo>
                    <a:pt x="222" y="256"/>
                  </a:lnTo>
                  <a:lnTo>
                    <a:pt x="242" y="240"/>
                  </a:lnTo>
                  <a:lnTo>
                    <a:pt x="256" y="222"/>
                  </a:lnTo>
                  <a:lnTo>
                    <a:pt x="268" y="200"/>
                  </a:lnTo>
                  <a:lnTo>
                    <a:pt x="272" y="190"/>
                  </a:lnTo>
                  <a:lnTo>
                    <a:pt x="274" y="178"/>
                  </a:lnTo>
                  <a:lnTo>
                    <a:pt x="276" y="164"/>
                  </a:lnTo>
                  <a:lnTo>
                    <a:pt x="278" y="152"/>
                  </a:lnTo>
                  <a:lnTo>
                    <a:pt x="278" y="152"/>
                  </a:lnTo>
                  <a:lnTo>
                    <a:pt x="276" y="140"/>
                  </a:lnTo>
                  <a:lnTo>
                    <a:pt x="274" y="128"/>
                  </a:lnTo>
                  <a:lnTo>
                    <a:pt x="272" y="116"/>
                  </a:lnTo>
                  <a:lnTo>
                    <a:pt x="268" y="104"/>
                  </a:lnTo>
                  <a:lnTo>
                    <a:pt x="256" y="82"/>
                  </a:lnTo>
                  <a:lnTo>
                    <a:pt x="242" y="64"/>
                  </a:lnTo>
                  <a:lnTo>
                    <a:pt x="222" y="50"/>
                  </a:lnTo>
                  <a:lnTo>
                    <a:pt x="202" y="38"/>
                  </a:lnTo>
                  <a:lnTo>
                    <a:pt x="190" y="34"/>
                  </a:lnTo>
                  <a:lnTo>
                    <a:pt x="178" y="30"/>
                  </a:lnTo>
                  <a:lnTo>
                    <a:pt x="166" y="28"/>
                  </a:lnTo>
                  <a:lnTo>
                    <a:pt x="154" y="28"/>
                  </a:lnTo>
                  <a:lnTo>
                    <a:pt x="154"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p>
              <a:pPr defTabSz="914672">
                <a:defRPr/>
              </a:pPr>
              <a:endParaRPr lang="en-US" sz="1801" kern="0" dirty="0">
                <a:solidFill>
                  <a:srgbClr val="FFFFFF"/>
                </a:solidFill>
                <a:latin typeface="Segoe UI"/>
              </a:endParaRPr>
            </a:p>
          </p:txBody>
        </p:sp>
        <p:sp>
          <p:nvSpPr>
            <p:cNvPr id="383" name="Freeform 6"/>
            <p:cNvSpPr>
              <a:spLocks noEditPoints="1"/>
            </p:cNvSpPr>
            <p:nvPr/>
          </p:nvSpPr>
          <p:spPr bwMode="auto">
            <a:xfrm>
              <a:off x="6112510" y="7481707"/>
              <a:ext cx="727075" cy="679450"/>
            </a:xfrm>
            <a:custGeom>
              <a:avLst/>
              <a:gdLst>
                <a:gd name="T0" fmla="*/ 0 w 458"/>
                <a:gd name="T1" fmla="*/ 428 h 428"/>
                <a:gd name="T2" fmla="*/ 16 w 458"/>
                <a:gd name="T3" fmla="*/ 210 h 428"/>
                <a:gd name="T4" fmla="*/ 22 w 458"/>
                <a:gd name="T5" fmla="*/ 166 h 428"/>
                <a:gd name="T6" fmla="*/ 36 w 458"/>
                <a:gd name="T7" fmla="*/ 126 h 428"/>
                <a:gd name="T8" fmla="*/ 56 w 458"/>
                <a:gd name="T9" fmla="*/ 90 h 428"/>
                <a:gd name="T10" fmla="*/ 82 w 458"/>
                <a:gd name="T11" fmla="*/ 60 h 428"/>
                <a:gd name="T12" fmla="*/ 112 w 458"/>
                <a:gd name="T13" fmla="*/ 34 h 428"/>
                <a:gd name="T14" fmla="*/ 148 w 458"/>
                <a:gd name="T15" fmla="*/ 16 h 428"/>
                <a:gd name="T16" fmla="*/ 186 w 458"/>
                <a:gd name="T17" fmla="*/ 4 h 428"/>
                <a:gd name="T18" fmla="*/ 226 w 458"/>
                <a:gd name="T19" fmla="*/ 0 h 428"/>
                <a:gd name="T20" fmla="*/ 248 w 458"/>
                <a:gd name="T21" fmla="*/ 0 h 428"/>
                <a:gd name="T22" fmla="*/ 286 w 458"/>
                <a:gd name="T23" fmla="*/ 8 h 428"/>
                <a:gd name="T24" fmla="*/ 322 w 458"/>
                <a:gd name="T25" fmla="*/ 24 h 428"/>
                <a:gd name="T26" fmla="*/ 356 w 458"/>
                <a:gd name="T27" fmla="*/ 48 h 428"/>
                <a:gd name="T28" fmla="*/ 384 w 458"/>
                <a:gd name="T29" fmla="*/ 76 h 428"/>
                <a:gd name="T30" fmla="*/ 408 w 458"/>
                <a:gd name="T31" fmla="*/ 108 h 428"/>
                <a:gd name="T32" fmla="*/ 424 w 458"/>
                <a:gd name="T33" fmla="*/ 146 h 428"/>
                <a:gd name="T34" fmla="*/ 436 w 458"/>
                <a:gd name="T35" fmla="*/ 188 h 428"/>
                <a:gd name="T36" fmla="*/ 458 w 458"/>
                <a:gd name="T37" fmla="*/ 428 h 428"/>
                <a:gd name="T38" fmla="*/ 428 w 458"/>
                <a:gd name="T39" fmla="*/ 400 h 428"/>
                <a:gd name="T40" fmla="*/ 410 w 458"/>
                <a:gd name="T41" fmla="*/ 212 h 428"/>
                <a:gd name="T42" fmla="*/ 404 w 458"/>
                <a:gd name="T43" fmla="*/ 174 h 428"/>
                <a:gd name="T44" fmla="*/ 392 w 458"/>
                <a:gd name="T45" fmla="*/ 140 h 428"/>
                <a:gd name="T46" fmla="*/ 374 w 458"/>
                <a:gd name="T47" fmla="*/ 108 h 428"/>
                <a:gd name="T48" fmla="*/ 352 w 458"/>
                <a:gd name="T49" fmla="*/ 82 h 428"/>
                <a:gd name="T50" fmla="*/ 324 w 458"/>
                <a:gd name="T51" fmla="*/ 58 h 428"/>
                <a:gd name="T52" fmla="*/ 294 w 458"/>
                <a:gd name="T53" fmla="*/ 42 h 428"/>
                <a:gd name="T54" fmla="*/ 262 w 458"/>
                <a:gd name="T55" fmla="*/ 32 h 428"/>
                <a:gd name="T56" fmla="*/ 226 w 458"/>
                <a:gd name="T57" fmla="*/ 28 h 428"/>
                <a:gd name="T58" fmla="*/ 208 w 458"/>
                <a:gd name="T59" fmla="*/ 28 h 428"/>
                <a:gd name="T60" fmla="*/ 174 w 458"/>
                <a:gd name="T61" fmla="*/ 36 h 428"/>
                <a:gd name="T62" fmla="*/ 142 w 458"/>
                <a:gd name="T63" fmla="*/ 50 h 428"/>
                <a:gd name="T64" fmla="*/ 114 w 458"/>
                <a:gd name="T65" fmla="*/ 68 h 428"/>
                <a:gd name="T66" fmla="*/ 90 w 458"/>
                <a:gd name="T67" fmla="*/ 94 h 428"/>
                <a:gd name="T68" fmla="*/ 70 w 458"/>
                <a:gd name="T69" fmla="*/ 122 h 428"/>
                <a:gd name="T70" fmla="*/ 54 w 458"/>
                <a:gd name="T71" fmla="*/ 156 h 428"/>
                <a:gd name="T72" fmla="*/ 46 w 458"/>
                <a:gd name="T73" fmla="*/ 192 h 428"/>
                <a:gd name="T74" fmla="*/ 30 w 458"/>
                <a:gd name="T75" fmla="*/ 400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8" h="428">
                  <a:moveTo>
                    <a:pt x="458" y="428"/>
                  </a:moveTo>
                  <a:lnTo>
                    <a:pt x="0" y="428"/>
                  </a:lnTo>
                  <a:lnTo>
                    <a:pt x="16" y="210"/>
                  </a:lnTo>
                  <a:lnTo>
                    <a:pt x="16" y="210"/>
                  </a:lnTo>
                  <a:lnTo>
                    <a:pt x="18" y="188"/>
                  </a:lnTo>
                  <a:lnTo>
                    <a:pt x="22" y="166"/>
                  </a:lnTo>
                  <a:lnTo>
                    <a:pt x="28" y="146"/>
                  </a:lnTo>
                  <a:lnTo>
                    <a:pt x="36" y="126"/>
                  </a:lnTo>
                  <a:lnTo>
                    <a:pt x="46" y="108"/>
                  </a:lnTo>
                  <a:lnTo>
                    <a:pt x="56" y="90"/>
                  </a:lnTo>
                  <a:lnTo>
                    <a:pt x="68" y="74"/>
                  </a:lnTo>
                  <a:lnTo>
                    <a:pt x="82" y="60"/>
                  </a:lnTo>
                  <a:lnTo>
                    <a:pt x="98" y="46"/>
                  </a:lnTo>
                  <a:lnTo>
                    <a:pt x="112" y="34"/>
                  </a:lnTo>
                  <a:lnTo>
                    <a:pt x="130" y="24"/>
                  </a:lnTo>
                  <a:lnTo>
                    <a:pt x="148" y="16"/>
                  </a:lnTo>
                  <a:lnTo>
                    <a:pt x="166" y="8"/>
                  </a:lnTo>
                  <a:lnTo>
                    <a:pt x="186" y="4"/>
                  </a:lnTo>
                  <a:lnTo>
                    <a:pt x="206" y="0"/>
                  </a:lnTo>
                  <a:lnTo>
                    <a:pt x="226" y="0"/>
                  </a:lnTo>
                  <a:lnTo>
                    <a:pt x="226" y="0"/>
                  </a:lnTo>
                  <a:lnTo>
                    <a:pt x="248" y="0"/>
                  </a:lnTo>
                  <a:lnTo>
                    <a:pt x="268" y="4"/>
                  </a:lnTo>
                  <a:lnTo>
                    <a:pt x="286" y="8"/>
                  </a:lnTo>
                  <a:lnTo>
                    <a:pt x="306" y="16"/>
                  </a:lnTo>
                  <a:lnTo>
                    <a:pt x="322" y="24"/>
                  </a:lnTo>
                  <a:lnTo>
                    <a:pt x="340" y="36"/>
                  </a:lnTo>
                  <a:lnTo>
                    <a:pt x="356" y="48"/>
                  </a:lnTo>
                  <a:lnTo>
                    <a:pt x="370" y="60"/>
                  </a:lnTo>
                  <a:lnTo>
                    <a:pt x="384" y="76"/>
                  </a:lnTo>
                  <a:lnTo>
                    <a:pt x="396" y="92"/>
                  </a:lnTo>
                  <a:lnTo>
                    <a:pt x="408" y="108"/>
                  </a:lnTo>
                  <a:lnTo>
                    <a:pt x="418" y="128"/>
                  </a:lnTo>
                  <a:lnTo>
                    <a:pt x="424" y="146"/>
                  </a:lnTo>
                  <a:lnTo>
                    <a:pt x="432" y="168"/>
                  </a:lnTo>
                  <a:lnTo>
                    <a:pt x="436" y="188"/>
                  </a:lnTo>
                  <a:lnTo>
                    <a:pt x="438" y="210"/>
                  </a:lnTo>
                  <a:lnTo>
                    <a:pt x="458" y="428"/>
                  </a:lnTo>
                  <a:close/>
                  <a:moveTo>
                    <a:pt x="30" y="400"/>
                  </a:moveTo>
                  <a:lnTo>
                    <a:pt x="428" y="400"/>
                  </a:lnTo>
                  <a:lnTo>
                    <a:pt x="410" y="212"/>
                  </a:lnTo>
                  <a:lnTo>
                    <a:pt x="410" y="212"/>
                  </a:lnTo>
                  <a:lnTo>
                    <a:pt x="408" y="194"/>
                  </a:lnTo>
                  <a:lnTo>
                    <a:pt x="404" y="174"/>
                  </a:lnTo>
                  <a:lnTo>
                    <a:pt x="398" y="156"/>
                  </a:lnTo>
                  <a:lnTo>
                    <a:pt x="392" y="140"/>
                  </a:lnTo>
                  <a:lnTo>
                    <a:pt x="384" y="124"/>
                  </a:lnTo>
                  <a:lnTo>
                    <a:pt x="374" y="108"/>
                  </a:lnTo>
                  <a:lnTo>
                    <a:pt x="364" y="94"/>
                  </a:lnTo>
                  <a:lnTo>
                    <a:pt x="352" y="82"/>
                  </a:lnTo>
                  <a:lnTo>
                    <a:pt x="338" y="70"/>
                  </a:lnTo>
                  <a:lnTo>
                    <a:pt x="324" y="58"/>
                  </a:lnTo>
                  <a:lnTo>
                    <a:pt x="310" y="50"/>
                  </a:lnTo>
                  <a:lnTo>
                    <a:pt x="294" y="42"/>
                  </a:lnTo>
                  <a:lnTo>
                    <a:pt x="278" y="36"/>
                  </a:lnTo>
                  <a:lnTo>
                    <a:pt x="262" y="32"/>
                  </a:lnTo>
                  <a:lnTo>
                    <a:pt x="244" y="28"/>
                  </a:lnTo>
                  <a:lnTo>
                    <a:pt x="226" y="28"/>
                  </a:lnTo>
                  <a:lnTo>
                    <a:pt x="226" y="28"/>
                  </a:lnTo>
                  <a:lnTo>
                    <a:pt x="208" y="28"/>
                  </a:lnTo>
                  <a:lnTo>
                    <a:pt x="192" y="32"/>
                  </a:lnTo>
                  <a:lnTo>
                    <a:pt x="174" y="36"/>
                  </a:lnTo>
                  <a:lnTo>
                    <a:pt x="158" y="42"/>
                  </a:lnTo>
                  <a:lnTo>
                    <a:pt x="142" y="50"/>
                  </a:lnTo>
                  <a:lnTo>
                    <a:pt x="128" y="58"/>
                  </a:lnTo>
                  <a:lnTo>
                    <a:pt x="114" y="68"/>
                  </a:lnTo>
                  <a:lnTo>
                    <a:pt x="102" y="80"/>
                  </a:lnTo>
                  <a:lnTo>
                    <a:pt x="90" y="94"/>
                  </a:lnTo>
                  <a:lnTo>
                    <a:pt x="80" y="108"/>
                  </a:lnTo>
                  <a:lnTo>
                    <a:pt x="70" y="122"/>
                  </a:lnTo>
                  <a:lnTo>
                    <a:pt x="62" y="138"/>
                  </a:lnTo>
                  <a:lnTo>
                    <a:pt x="54" y="156"/>
                  </a:lnTo>
                  <a:lnTo>
                    <a:pt x="50" y="174"/>
                  </a:lnTo>
                  <a:lnTo>
                    <a:pt x="46" y="192"/>
                  </a:lnTo>
                  <a:lnTo>
                    <a:pt x="44" y="212"/>
                  </a:lnTo>
                  <a:lnTo>
                    <a:pt x="30" y="40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p>
              <a:pPr defTabSz="914672">
                <a:defRPr/>
              </a:pPr>
              <a:endParaRPr lang="en-US" sz="1801" kern="0" dirty="0">
                <a:solidFill>
                  <a:srgbClr val="FFFFFF"/>
                </a:solidFill>
                <a:latin typeface="Segoe UI"/>
              </a:endParaRPr>
            </a:p>
          </p:txBody>
        </p:sp>
        <p:sp>
          <p:nvSpPr>
            <p:cNvPr id="384" name="Freeform 7"/>
            <p:cNvSpPr>
              <a:spLocks noEditPoints="1"/>
            </p:cNvSpPr>
            <p:nvPr/>
          </p:nvSpPr>
          <p:spPr bwMode="auto">
            <a:xfrm>
              <a:off x="6826885" y="7173732"/>
              <a:ext cx="374650" cy="374650"/>
            </a:xfrm>
            <a:custGeom>
              <a:avLst/>
              <a:gdLst>
                <a:gd name="T0" fmla="*/ 118 w 236"/>
                <a:gd name="T1" fmla="*/ 236 h 236"/>
                <a:gd name="T2" fmla="*/ 94 w 236"/>
                <a:gd name="T3" fmla="*/ 234 h 236"/>
                <a:gd name="T4" fmla="*/ 52 w 236"/>
                <a:gd name="T5" fmla="*/ 216 h 236"/>
                <a:gd name="T6" fmla="*/ 20 w 236"/>
                <a:gd name="T7" fmla="*/ 184 h 236"/>
                <a:gd name="T8" fmla="*/ 2 w 236"/>
                <a:gd name="T9" fmla="*/ 142 h 236"/>
                <a:gd name="T10" fmla="*/ 0 w 236"/>
                <a:gd name="T11" fmla="*/ 118 h 236"/>
                <a:gd name="T12" fmla="*/ 2 w 236"/>
                <a:gd name="T13" fmla="*/ 106 h 236"/>
                <a:gd name="T14" fmla="*/ 10 w 236"/>
                <a:gd name="T15" fmla="*/ 72 h 236"/>
                <a:gd name="T16" fmla="*/ 34 w 236"/>
                <a:gd name="T17" fmla="*/ 34 h 236"/>
                <a:gd name="T18" fmla="*/ 72 w 236"/>
                <a:gd name="T19" fmla="*/ 10 h 236"/>
                <a:gd name="T20" fmla="*/ 106 w 236"/>
                <a:gd name="T21" fmla="*/ 0 h 236"/>
                <a:gd name="T22" fmla="*/ 118 w 236"/>
                <a:gd name="T23" fmla="*/ 0 h 236"/>
                <a:gd name="T24" fmla="*/ 142 w 236"/>
                <a:gd name="T25" fmla="*/ 2 h 236"/>
                <a:gd name="T26" fmla="*/ 184 w 236"/>
                <a:gd name="T27" fmla="*/ 20 h 236"/>
                <a:gd name="T28" fmla="*/ 216 w 236"/>
                <a:gd name="T29" fmla="*/ 52 h 236"/>
                <a:gd name="T30" fmla="*/ 234 w 236"/>
                <a:gd name="T31" fmla="*/ 94 h 236"/>
                <a:gd name="T32" fmla="*/ 236 w 236"/>
                <a:gd name="T33" fmla="*/ 118 h 236"/>
                <a:gd name="T34" fmla="*/ 236 w 236"/>
                <a:gd name="T35" fmla="*/ 130 h 236"/>
                <a:gd name="T36" fmla="*/ 226 w 236"/>
                <a:gd name="T37" fmla="*/ 164 h 236"/>
                <a:gd name="T38" fmla="*/ 202 w 236"/>
                <a:gd name="T39" fmla="*/ 200 h 236"/>
                <a:gd name="T40" fmla="*/ 164 w 236"/>
                <a:gd name="T41" fmla="*/ 226 h 236"/>
                <a:gd name="T42" fmla="*/ 130 w 236"/>
                <a:gd name="T43" fmla="*/ 234 h 236"/>
                <a:gd name="T44" fmla="*/ 118 w 236"/>
                <a:gd name="T45" fmla="*/ 236 h 236"/>
                <a:gd name="T46" fmla="*/ 118 w 236"/>
                <a:gd name="T47" fmla="*/ 28 h 236"/>
                <a:gd name="T48" fmla="*/ 84 w 236"/>
                <a:gd name="T49" fmla="*/ 36 h 236"/>
                <a:gd name="T50" fmla="*/ 54 w 236"/>
                <a:gd name="T51" fmla="*/ 54 h 236"/>
                <a:gd name="T52" fmla="*/ 36 w 236"/>
                <a:gd name="T53" fmla="*/ 82 h 236"/>
                <a:gd name="T54" fmla="*/ 28 w 236"/>
                <a:gd name="T55" fmla="*/ 118 h 236"/>
                <a:gd name="T56" fmla="*/ 30 w 236"/>
                <a:gd name="T57" fmla="*/ 136 h 236"/>
                <a:gd name="T58" fmla="*/ 44 w 236"/>
                <a:gd name="T59" fmla="*/ 168 h 236"/>
                <a:gd name="T60" fmla="*/ 68 w 236"/>
                <a:gd name="T61" fmla="*/ 192 h 236"/>
                <a:gd name="T62" fmla="*/ 100 w 236"/>
                <a:gd name="T63" fmla="*/ 206 h 236"/>
                <a:gd name="T64" fmla="*/ 118 w 236"/>
                <a:gd name="T65" fmla="*/ 208 h 236"/>
                <a:gd name="T66" fmla="*/ 154 w 236"/>
                <a:gd name="T67" fmla="*/ 200 h 236"/>
                <a:gd name="T68" fmla="*/ 182 w 236"/>
                <a:gd name="T69" fmla="*/ 182 h 236"/>
                <a:gd name="T70" fmla="*/ 200 w 236"/>
                <a:gd name="T71" fmla="*/ 152 h 236"/>
                <a:gd name="T72" fmla="*/ 208 w 236"/>
                <a:gd name="T73" fmla="*/ 118 h 236"/>
                <a:gd name="T74" fmla="*/ 206 w 236"/>
                <a:gd name="T75" fmla="*/ 100 h 236"/>
                <a:gd name="T76" fmla="*/ 192 w 236"/>
                <a:gd name="T77" fmla="*/ 68 h 236"/>
                <a:gd name="T78" fmla="*/ 168 w 236"/>
                <a:gd name="T79" fmla="*/ 44 h 236"/>
                <a:gd name="T80" fmla="*/ 136 w 236"/>
                <a:gd name="T81" fmla="*/ 30 h 236"/>
                <a:gd name="T82" fmla="*/ 118 w 236"/>
                <a:gd name="T83" fmla="*/ 2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236"/>
                  </a:moveTo>
                  <a:lnTo>
                    <a:pt x="118" y="236"/>
                  </a:lnTo>
                  <a:lnTo>
                    <a:pt x="106" y="234"/>
                  </a:lnTo>
                  <a:lnTo>
                    <a:pt x="94" y="234"/>
                  </a:lnTo>
                  <a:lnTo>
                    <a:pt x="72" y="226"/>
                  </a:lnTo>
                  <a:lnTo>
                    <a:pt x="52" y="216"/>
                  </a:lnTo>
                  <a:lnTo>
                    <a:pt x="34" y="200"/>
                  </a:lnTo>
                  <a:lnTo>
                    <a:pt x="20" y="184"/>
                  </a:lnTo>
                  <a:lnTo>
                    <a:pt x="10" y="164"/>
                  </a:lnTo>
                  <a:lnTo>
                    <a:pt x="2" y="142"/>
                  </a:lnTo>
                  <a:lnTo>
                    <a:pt x="2" y="130"/>
                  </a:lnTo>
                  <a:lnTo>
                    <a:pt x="0" y="118"/>
                  </a:lnTo>
                  <a:lnTo>
                    <a:pt x="0" y="118"/>
                  </a:lnTo>
                  <a:lnTo>
                    <a:pt x="2" y="106"/>
                  </a:lnTo>
                  <a:lnTo>
                    <a:pt x="2" y="94"/>
                  </a:lnTo>
                  <a:lnTo>
                    <a:pt x="10" y="72"/>
                  </a:lnTo>
                  <a:lnTo>
                    <a:pt x="20" y="52"/>
                  </a:lnTo>
                  <a:lnTo>
                    <a:pt x="34" y="34"/>
                  </a:lnTo>
                  <a:lnTo>
                    <a:pt x="52" y="20"/>
                  </a:lnTo>
                  <a:lnTo>
                    <a:pt x="72" y="10"/>
                  </a:lnTo>
                  <a:lnTo>
                    <a:pt x="94" y="2"/>
                  </a:lnTo>
                  <a:lnTo>
                    <a:pt x="106" y="0"/>
                  </a:lnTo>
                  <a:lnTo>
                    <a:pt x="118" y="0"/>
                  </a:lnTo>
                  <a:lnTo>
                    <a:pt x="118" y="0"/>
                  </a:lnTo>
                  <a:lnTo>
                    <a:pt x="130" y="0"/>
                  </a:lnTo>
                  <a:lnTo>
                    <a:pt x="142" y="2"/>
                  </a:lnTo>
                  <a:lnTo>
                    <a:pt x="164" y="10"/>
                  </a:lnTo>
                  <a:lnTo>
                    <a:pt x="184" y="20"/>
                  </a:lnTo>
                  <a:lnTo>
                    <a:pt x="202" y="34"/>
                  </a:lnTo>
                  <a:lnTo>
                    <a:pt x="216" y="52"/>
                  </a:lnTo>
                  <a:lnTo>
                    <a:pt x="226" y="72"/>
                  </a:lnTo>
                  <a:lnTo>
                    <a:pt x="234" y="94"/>
                  </a:lnTo>
                  <a:lnTo>
                    <a:pt x="236" y="106"/>
                  </a:lnTo>
                  <a:lnTo>
                    <a:pt x="236" y="118"/>
                  </a:lnTo>
                  <a:lnTo>
                    <a:pt x="236" y="118"/>
                  </a:lnTo>
                  <a:lnTo>
                    <a:pt x="236" y="130"/>
                  </a:lnTo>
                  <a:lnTo>
                    <a:pt x="234" y="142"/>
                  </a:lnTo>
                  <a:lnTo>
                    <a:pt x="226" y="164"/>
                  </a:lnTo>
                  <a:lnTo>
                    <a:pt x="216" y="184"/>
                  </a:lnTo>
                  <a:lnTo>
                    <a:pt x="202" y="200"/>
                  </a:lnTo>
                  <a:lnTo>
                    <a:pt x="184" y="216"/>
                  </a:lnTo>
                  <a:lnTo>
                    <a:pt x="164" y="226"/>
                  </a:lnTo>
                  <a:lnTo>
                    <a:pt x="142" y="234"/>
                  </a:lnTo>
                  <a:lnTo>
                    <a:pt x="130" y="234"/>
                  </a:lnTo>
                  <a:lnTo>
                    <a:pt x="118" y="236"/>
                  </a:lnTo>
                  <a:lnTo>
                    <a:pt x="118" y="236"/>
                  </a:lnTo>
                  <a:close/>
                  <a:moveTo>
                    <a:pt x="118" y="28"/>
                  </a:moveTo>
                  <a:lnTo>
                    <a:pt x="118" y="28"/>
                  </a:lnTo>
                  <a:lnTo>
                    <a:pt x="100" y="30"/>
                  </a:lnTo>
                  <a:lnTo>
                    <a:pt x="84" y="36"/>
                  </a:lnTo>
                  <a:lnTo>
                    <a:pt x="68" y="44"/>
                  </a:lnTo>
                  <a:lnTo>
                    <a:pt x="54" y="54"/>
                  </a:lnTo>
                  <a:lnTo>
                    <a:pt x="44" y="68"/>
                  </a:lnTo>
                  <a:lnTo>
                    <a:pt x="36" y="82"/>
                  </a:lnTo>
                  <a:lnTo>
                    <a:pt x="30" y="100"/>
                  </a:lnTo>
                  <a:lnTo>
                    <a:pt x="28" y="118"/>
                  </a:lnTo>
                  <a:lnTo>
                    <a:pt x="28" y="118"/>
                  </a:lnTo>
                  <a:lnTo>
                    <a:pt x="30" y="136"/>
                  </a:lnTo>
                  <a:lnTo>
                    <a:pt x="36" y="152"/>
                  </a:lnTo>
                  <a:lnTo>
                    <a:pt x="44" y="168"/>
                  </a:lnTo>
                  <a:lnTo>
                    <a:pt x="54" y="182"/>
                  </a:lnTo>
                  <a:lnTo>
                    <a:pt x="68" y="192"/>
                  </a:lnTo>
                  <a:lnTo>
                    <a:pt x="84" y="200"/>
                  </a:lnTo>
                  <a:lnTo>
                    <a:pt x="100" y="206"/>
                  </a:lnTo>
                  <a:lnTo>
                    <a:pt x="118" y="208"/>
                  </a:lnTo>
                  <a:lnTo>
                    <a:pt x="118" y="208"/>
                  </a:lnTo>
                  <a:lnTo>
                    <a:pt x="136" y="206"/>
                  </a:lnTo>
                  <a:lnTo>
                    <a:pt x="154" y="200"/>
                  </a:lnTo>
                  <a:lnTo>
                    <a:pt x="168" y="192"/>
                  </a:lnTo>
                  <a:lnTo>
                    <a:pt x="182" y="182"/>
                  </a:lnTo>
                  <a:lnTo>
                    <a:pt x="192" y="168"/>
                  </a:lnTo>
                  <a:lnTo>
                    <a:pt x="200" y="152"/>
                  </a:lnTo>
                  <a:lnTo>
                    <a:pt x="206" y="136"/>
                  </a:lnTo>
                  <a:lnTo>
                    <a:pt x="208" y="118"/>
                  </a:lnTo>
                  <a:lnTo>
                    <a:pt x="208" y="118"/>
                  </a:lnTo>
                  <a:lnTo>
                    <a:pt x="206" y="100"/>
                  </a:lnTo>
                  <a:lnTo>
                    <a:pt x="200" y="82"/>
                  </a:lnTo>
                  <a:lnTo>
                    <a:pt x="192" y="68"/>
                  </a:lnTo>
                  <a:lnTo>
                    <a:pt x="182" y="54"/>
                  </a:lnTo>
                  <a:lnTo>
                    <a:pt x="168" y="44"/>
                  </a:lnTo>
                  <a:lnTo>
                    <a:pt x="154" y="36"/>
                  </a:lnTo>
                  <a:lnTo>
                    <a:pt x="136" y="30"/>
                  </a:lnTo>
                  <a:lnTo>
                    <a:pt x="118" y="28"/>
                  </a:lnTo>
                  <a:lnTo>
                    <a:pt x="118"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p>
              <a:pPr defTabSz="914672">
                <a:defRPr/>
              </a:pPr>
              <a:endParaRPr lang="en-US" sz="1801" kern="0" dirty="0">
                <a:solidFill>
                  <a:srgbClr val="FFFFFF"/>
                </a:solidFill>
                <a:latin typeface="Segoe UI"/>
              </a:endParaRPr>
            </a:p>
          </p:txBody>
        </p:sp>
        <p:sp>
          <p:nvSpPr>
            <p:cNvPr id="385" name="Freeform 8"/>
            <p:cNvSpPr>
              <a:spLocks noEditPoints="1"/>
            </p:cNvSpPr>
            <p:nvPr/>
          </p:nvSpPr>
          <p:spPr bwMode="auto">
            <a:xfrm>
              <a:off x="6817360" y="7567432"/>
              <a:ext cx="476250" cy="523875"/>
            </a:xfrm>
            <a:custGeom>
              <a:avLst/>
              <a:gdLst>
                <a:gd name="T0" fmla="*/ 46 w 300"/>
                <a:gd name="T1" fmla="*/ 330 h 330"/>
                <a:gd name="T2" fmla="*/ 32 w 300"/>
                <a:gd name="T3" fmla="*/ 158 h 330"/>
                <a:gd name="T4" fmla="*/ 22 w 300"/>
                <a:gd name="T5" fmla="*/ 114 h 330"/>
                <a:gd name="T6" fmla="*/ 4 w 300"/>
                <a:gd name="T7" fmla="*/ 70 h 330"/>
                <a:gd name="T8" fmla="*/ 6 w 300"/>
                <a:gd name="T9" fmla="*/ 54 h 330"/>
                <a:gd name="T10" fmla="*/ 18 w 300"/>
                <a:gd name="T11" fmla="*/ 42 h 330"/>
                <a:gd name="T12" fmla="*/ 44 w 300"/>
                <a:gd name="T13" fmla="*/ 22 h 330"/>
                <a:gd name="T14" fmla="*/ 74 w 300"/>
                <a:gd name="T15" fmla="*/ 8 h 330"/>
                <a:gd name="T16" fmla="*/ 106 w 300"/>
                <a:gd name="T17" fmla="*/ 2 h 330"/>
                <a:gd name="T18" fmla="*/ 122 w 300"/>
                <a:gd name="T19" fmla="*/ 0 h 330"/>
                <a:gd name="T20" fmla="*/ 154 w 300"/>
                <a:gd name="T21" fmla="*/ 4 h 330"/>
                <a:gd name="T22" fmla="*/ 182 w 300"/>
                <a:gd name="T23" fmla="*/ 14 h 330"/>
                <a:gd name="T24" fmla="*/ 210 w 300"/>
                <a:gd name="T25" fmla="*/ 28 h 330"/>
                <a:gd name="T26" fmla="*/ 232 w 300"/>
                <a:gd name="T27" fmla="*/ 48 h 330"/>
                <a:gd name="T28" fmla="*/ 252 w 300"/>
                <a:gd name="T29" fmla="*/ 72 h 330"/>
                <a:gd name="T30" fmla="*/ 268 w 300"/>
                <a:gd name="T31" fmla="*/ 98 h 330"/>
                <a:gd name="T32" fmla="*/ 280 w 300"/>
                <a:gd name="T33" fmla="*/ 130 h 330"/>
                <a:gd name="T34" fmla="*/ 284 w 300"/>
                <a:gd name="T35" fmla="*/ 162 h 330"/>
                <a:gd name="T36" fmla="*/ 72 w 300"/>
                <a:gd name="T37" fmla="*/ 302 h 330"/>
                <a:gd name="T38" fmla="*/ 256 w 300"/>
                <a:gd name="T39" fmla="*/ 164 h 330"/>
                <a:gd name="T40" fmla="*/ 252 w 300"/>
                <a:gd name="T41" fmla="*/ 140 h 330"/>
                <a:gd name="T42" fmla="*/ 232 w 300"/>
                <a:gd name="T43" fmla="*/ 92 h 330"/>
                <a:gd name="T44" fmla="*/ 208 w 300"/>
                <a:gd name="T45" fmla="*/ 62 h 330"/>
                <a:gd name="T46" fmla="*/ 188 w 300"/>
                <a:gd name="T47" fmla="*/ 46 h 330"/>
                <a:gd name="T48" fmla="*/ 164 w 300"/>
                <a:gd name="T49" fmla="*/ 36 h 330"/>
                <a:gd name="T50" fmla="*/ 136 w 300"/>
                <a:gd name="T51" fmla="*/ 30 h 330"/>
                <a:gd name="T52" fmla="*/ 122 w 300"/>
                <a:gd name="T53" fmla="*/ 28 h 330"/>
                <a:gd name="T54" fmla="*/ 98 w 300"/>
                <a:gd name="T55" fmla="*/ 32 h 330"/>
                <a:gd name="T56" fmla="*/ 52 w 300"/>
                <a:gd name="T57" fmla="*/ 50 h 330"/>
                <a:gd name="T58" fmla="*/ 34 w 300"/>
                <a:gd name="T59" fmla="*/ 66 h 330"/>
                <a:gd name="T60" fmla="*/ 52 w 300"/>
                <a:gd name="T61" fmla="*/ 110 h 330"/>
                <a:gd name="T62" fmla="*/ 60 w 300"/>
                <a:gd name="T63" fmla="*/ 156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00" h="330">
                  <a:moveTo>
                    <a:pt x="300" y="330"/>
                  </a:moveTo>
                  <a:lnTo>
                    <a:pt x="46" y="330"/>
                  </a:lnTo>
                  <a:lnTo>
                    <a:pt x="32" y="158"/>
                  </a:lnTo>
                  <a:lnTo>
                    <a:pt x="32" y="158"/>
                  </a:lnTo>
                  <a:lnTo>
                    <a:pt x="28" y="136"/>
                  </a:lnTo>
                  <a:lnTo>
                    <a:pt x="22" y="114"/>
                  </a:lnTo>
                  <a:lnTo>
                    <a:pt x="14" y="92"/>
                  </a:lnTo>
                  <a:lnTo>
                    <a:pt x="4" y="70"/>
                  </a:lnTo>
                  <a:lnTo>
                    <a:pt x="0" y="62"/>
                  </a:lnTo>
                  <a:lnTo>
                    <a:pt x="6" y="54"/>
                  </a:lnTo>
                  <a:lnTo>
                    <a:pt x="6" y="54"/>
                  </a:lnTo>
                  <a:lnTo>
                    <a:pt x="18" y="42"/>
                  </a:lnTo>
                  <a:lnTo>
                    <a:pt x="30" y="32"/>
                  </a:lnTo>
                  <a:lnTo>
                    <a:pt x="44" y="22"/>
                  </a:lnTo>
                  <a:lnTo>
                    <a:pt x="58" y="14"/>
                  </a:lnTo>
                  <a:lnTo>
                    <a:pt x="74" y="8"/>
                  </a:lnTo>
                  <a:lnTo>
                    <a:pt x="90" y="4"/>
                  </a:lnTo>
                  <a:lnTo>
                    <a:pt x="106" y="2"/>
                  </a:lnTo>
                  <a:lnTo>
                    <a:pt x="122" y="0"/>
                  </a:lnTo>
                  <a:lnTo>
                    <a:pt x="122" y="0"/>
                  </a:lnTo>
                  <a:lnTo>
                    <a:pt x="138" y="2"/>
                  </a:lnTo>
                  <a:lnTo>
                    <a:pt x="154" y="4"/>
                  </a:lnTo>
                  <a:lnTo>
                    <a:pt x="168" y="8"/>
                  </a:lnTo>
                  <a:lnTo>
                    <a:pt x="182" y="14"/>
                  </a:lnTo>
                  <a:lnTo>
                    <a:pt x="196" y="20"/>
                  </a:lnTo>
                  <a:lnTo>
                    <a:pt x="210" y="28"/>
                  </a:lnTo>
                  <a:lnTo>
                    <a:pt x="222" y="38"/>
                  </a:lnTo>
                  <a:lnTo>
                    <a:pt x="232" y="48"/>
                  </a:lnTo>
                  <a:lnTo>
                    <a:pt x="244" y="58"/>
                  </a:lnTo>
                  <a:lnTo>
                    <a:pt x="252" y="72"/>
                  </a:lnTo>
                  <a:lnTo>
                    <a:pt x="260" y="84"/>
                  </a:lnTo>
                  <a:lnTo>
                    <a:pt x="268" y="98"/>
                  </a:lnTo>
                  <a:lnTo>
                    <a:pt x="274" y="114"/>
                  </a:lnTo>
                  <a:lnTo>
                    <a:pt x="280" y="130"/>
                  </a:lnTo>
                  <a:lnTo>
                    <a:pt x="282" y="146"/>
                  </a:lnTo>
                  <a:lnTo>
                    <a:pt x="284" y="162"/>
                  </a:lnTo>
                  <a:lnTo>
                    <a:pt x="300" y="330"/>
                  </a:lnTo>
                  <a:close/>
                  <a:moveTo>
                    <a:pt x="72" y="302"/>
                  </a:moveTo>
                  <a:lnTo>
                    <a:pt x="268" y="302"/>
                  </a:lnTo>
                  <a:lnTo>
                    <a:pt x="256" y="164"/>
                  </a:lnTo>
                  <a:lnTo>
                    <a:pt x="256" y="164"/>
                  </a:lnTo>
                  <a:lnTo>
                    <a:pt x="252" y="140"/>
                  </a:lnTo>
                  <a:lnTo>
                    <a:pt x="244" y="114"/>
                  </a:lnTo>
                  <a:lnTo>
                    <a:pt x="232" y="92"/>
                  </a:lnTo>
                  <a:lnTo>
                    <a:pt x="216" y="72"/>
                  </a:lnTo>
                  <a:lnTo>
                    <a:pt x="208" y="62"/>
                  </a:lnTo>
                  <a:lnTo>
                    <a:pt x="198" y="54"/>
                  </a:lnTo>
                  <a:lnTo>
                    <a:pt x="188" y="46"/>
                  </a:lnTo>
                  <a:lnTo>
                    <a:pt x="176" y="40"/>
                  </a:lnTo>
                  <a:lnTo>
                    <a:pt x="164" y="36"/>
                  </a:lnTo>
                  <a:lnTo>
                    <a:pt x="150" y="32"/>
                  </a:lnTo>
                  <a:lnTo>
                    <a:pt x="136" y="30"/>
                  </a:lnTo>
                  <a:lnTo>
                    <a:pt x="122" y="28"/>
                  </a:lnTo>
                  <a:lnTo>
                    <a:pt x="122" y="28"/>
                  </a:lnTo>
                  <a:lnTo>
                    <a:pt x="110" y="30"/>
                  </a:lnTo>
                  <a:lnTo>
                    <a:pt x="98" y="32"/>
                  </a:lnTo>
                  <a:lnTo>
                    <a:pt x="74" y="38"/>
                  </a:lnTo>
                  <a:lnTo>
                    <a:pt x="52" y="50"/>
                  </a:lnTo>
                  <a:lnTo>
                    <a:pt x="34" y="66"/>
                  </a:lnTo>
                  <a:lnTo>
                    <a:pt x="34" y="66"/>
                  </a:lnTo>
                  <a:lnTo>
                    <a:pt x="44" y="88"/>
                  </a:lnTo>
                  <a:lnTo>
                    <a:pt x="52" y="110"/>
                  </a:lnTo>
                  <a:lnTo>
                    <a:pt x="56" y="132"/>
                  </a:lnTo>
                  <a:lnTo>
                    <a:pt x="60" y="156"/>
                  </a:lnTo>
                  <a:lnTo>
                    <a:pt x="72" y="30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p>
              <a:pPr defTabSz="914672">
                <a:defRPr/>
              </a:pPr>
              <a:endParaRPr lang="en-US" sz="1801" kern="0" dirty="0">
                <a:solidFill>
                  <a:srgbClr val="FFFFFF"/>
                </a:solidFill>
                <a:latin typeface="Segoe UI"/>
              </a:endParaRPr>
            </a:p>
          </p:txBody>
        </p:sp>
      </p:grpSp>
      <p:grpSp>
        <p:nvGrpSpPr>
          <p:cNvPr id="386" name="Group 385"/>
          <p:cNvGrpSpPr/>
          <p:nvPr/>
        </p:nvGrpSpPr>
        <p:grpSpPr>
          <a:xfrm>
            <a:off x="10040251" y="5131534"/>
            <a:ext cx="385871" cy="482338"/>
            <a:chOff x="2954338" y="6831013"/>
            <a:chExt cx="1041400" cy="1301750"/>
          </a:xfrm>
          <a:solidFill>
            <a:schemeClr val="tx1"/>
          </a:solidFill>
        </p:grpSpPr>
        <p:sp>
          <p:nvSpPr>
            <p:cNvPr id="387" name="Freeform 36"/>
            <p:cNvSpPr>
              <a:spLocks noEditPoints="1"/>
            </p:cNvSpPr>
            <p:nvPr/>
          </p:nvSpPr>
          <p:spPr bwMode="auto">
            <a:xfrm>
              <a:off x="3195638" y="7329488"/>
              <a:ext cx="390525" cy="393700"/>
            </a:xfrm>
            <a:custGeom>
              <a:avLst/>
              <a:gdLst>
                <a:gd name="T0" fmla="*/ 122 w 246"/>
                <a:gd name="T1" fmla="*/ 248 h 248"/>
                <a:gd name="T2" fmla="*/ 98 w 246"/>
                <a:gd name="T3" fmla="*/ 244 h 248"/>
                <a:gd name="T4" fmla="*/ 74 w 246"/>
                <a:gd name="T5" fmla="*/ 238 h 248"/>
                <a:gd name="T6" fmla="*/ 36 w 246"/>
                <a:gd name="T7" fmla="*/ 210 h 248"/>
                <a:gd name="T8" fmla="*/ 8 w 246"/>
                <a:gd name="T9" fmla="*/ 172 h 248"/>
                <a:gd name="T10" fmla="*/ 2 w 246"/>
                <a:gd name="T11" fmla="*/ 148 h 248"/>
                <a:gd name="T12" fmla="*/ 0 w 246"/>
                <a:gd name="T13" fmla="*/ 124 h 248"/>
                <a:gd name="T14" fmla="*/ 0 w 246"/>
                <a:gd name="T15" fmla="*/ 112 h 248"/>
                <a:gd name="T16" fmla="*/ 4 w 246"/>
                <a:gd name="T17" fmla="*/ 88 h 248"/>
                <a:gd name="T18" fmla="*/ 20 w 246"/>
                <a:gd name="T19" fmla="*/ 56 h 248"/>
                <a:gd name="T20" fmla="*/ 54 w 246"/>
                <a:gd name="T21" fmla="*/ 22 h 248"/>
                <a:gd name="T22" fmla="*/ 86 w 246"/>
                <a:gd name="T23" fmla="*/ 6 h 248"/>
                <a:gd name="T24" fmla="*/ 110 w 246"/>
                <a:gd name="T25" fmla="*/ 2 h 248"/>
                <a:gd name="T26" fmla="*/ 122 w 246"/>
                <a:gd name="T27" fmla="*/ 0 h 248"/>
                <a:gd name="T28" fmla="*/ 148 w 246"/>
                <a:gd name="T29" fmla="*/ 4 h 248"/>
                <a:gd name="T30" fmla="*/ 170 w 246"/>
                <a:gd name="T31" fmla="*/ 10 h 248"/>
                <a:gd name="T32" fmla="*/ 210 w 246"/>
                <a:gd name="T33" fmla="*/ 36 h 248"/>
                <a:gd name="T34" fmla="*/ 236 w 246"/>
                <a:gd name="T35" fmla="*/ 76 h 248"/>
                <a:gd name="T36" fmla="*/ 242 w 246"/>
                <a:gd name="T37" fmla="*/ 100 h 248"/>
                <a:gd name="T38" fmla="*/ 246 w 246"/>
                <a:gd name="T39" fmla="*/ 124 h 248"/>
                <a:gd name="T40" fmla="*/ 244 w 246"/>
                <a:gd name="T41" fmla="*/ 136 h 248"/>
                <a:gd name="T42" fmla="*/ 240 w 246"/>
                <a:gd name="T43" fmla="*/ 160 h 248"/>
                <a:gd name="T44" fmla="*/ 224 w 246"/>
                <a:gd name="T45" fmla="*/ 192 h 248"/>
                <a:gd name="T46" fmla="*/ 192 w 246"/>
                <a:gd name="T47" fmla="*/ 226 h 248"/>
                <a:gd name="T48" fmla="*/ 158 w 246"/>
                <a:gd name="T49" fmla="*/ 242 h 248"/>
                <a:gd name="T50" fmla="*/ 134 w 246"/>
                <a:gd name="T51" fmla="*/ 246 h 248"/>
                <a:gd name="T52" fmla="*/ 122 w 246"/>
                <a:gd name="T53" fmla="*/ 248 h 248"/>
                <a:gd name="T54" fmla="*/ 122 w 246"/>
                <a:gd name="T55" fmla="*/ 28 h 248"/>
                <a:gd name="T56" fmla="*/ 86 w 246"/>
                <a:gd name="T57" fmla="*/ 36 h 248"/>
                <a:gd name="T58" fmla="*/ 56 w 246"/>
                <a:gd name="T59" fmla="*/ 56 h 248"/>
                <a:gd name="T60" fmla="*/ 34 w 246"/>
                <a:gd name="T61" fmla="*/ 86 h 248"/>
                <a:gd name="T62" fmla="*/ 28 w 246"/>
                <a:gd name="T63" fmla="*/ 124 h 248"/>
                <a:gd name="T64" fmla="*/ 30 w 246"/>
                <a:gd name="T65" fmla="*/ 144 h 248"/>
                <a:gd name="T66" fmla="*/ 44 w 246"/>
                <a:gd name="T67" fmla="*/ 178 h 248"/>
                <a:gd name="T68" fmla="*/ 70 w 246"/>
                <a:gd name="T69" fmla="*/ 202 h 248"/>
                <a:gd name="T70" fmla="*/ 104 w 246"/>
                <a:gd name="T71" fmla="*/ 218 h 248"/>
                <a:gd name="T72" fmla="*/ 122 w 246"/>
                <a:gd name="T73" fmla="*/ 220 h 248"/>
                <a:gd name="T74" fmla="*/ 160 w 246"/>
                <a:gd name="T75" fmla="*/ 212 h 248"/>
                <a:gd name="T76" fmla="*/ 190 w 246"/>
                <a:gd name="T77" fmla="*/ 192 h 248"/>
                <a:gd name="T78" fmla="*/ 210 w 246"/>
                <a:gd name="T79" fmla="*/ 160 h 248"/>
                <a:gd name="T80" fmla="*/ 218 w 246"/>
                <a:gd name="T81" fmla="*/ 124 h 248"/>
                <a:gd name="T82" fmla="*/ 216 w 246"/>
                <a:gd name="T83" fmla="*/ 104 h 248"/>
                <a:gd name="T84" fmla="*/ 202 w 246"/>
                <a:gd name="T85" fmla="*/ 70 h 248"/>
                <a:gd name="T86" fmla="*/ 176 w 246"/>
                <a:gd name="T87" fmla="*/ 46 h 248"/>
                <a:gd name="T88" fmla="*/ 142 w 246"/>
                <a:gd name="T89" fmla="*/ 30 h 248"/>
                <a:gd name="T90" fmla="*/ 122 w 246"/>
                <a:gd name="T91" fmla="*/ 2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46" h="248">
                  <a:moveTo>
                    <a:pt x="122" y="248"/>
                  </a:moveTo>
                  <a:lnTo>
                    <a:pt x="122" y="248"/>
                  </a:lnTo>
                  <a:lnTo>
                    <a:pt x="110" y="246"/>
                  </a:lnTo>
                  <a:lnTo>
                    <a:pt x="98" y="244"/>
                  </a:lnTo>
                  <a:lnTo>
                    <a:pt x="86" y="242"/>
                  </a:lnTo>
                  <a:lnTo>
                    <a:pt x="74" y="238"/>
                  </a:lnTo>
                  <a:lnTo>
                    <a:pt x="54" y="226"/>
                  </a:lnTo>
                  <a:lnTo>
                    <a:pt x="36" y="210"/>
                  </a:lnTo>
                  <a:lnTo>
                    <a:pt x="20" y="192"/>
                  </a:lnTo>
                  <a:lnTo>
                    <a:pt x="8" y="172"/>
                  </a:lnTo>
                  <a:lnTo>
                    <a:pt x="4" y="160"/>
                  </a:lnTo>
                  <a:lnTo>
                    <a:pt x="2" y="148"/>
                  </a:lnTo>
                  <a:lnTo>
                    <a:pt x="0" y="136"/>
                  </a:lnTo>
                  <a:lnTo>
                    <a:pt x="0" y="124"/>
                  </a:lnTo>
                  <a:lnTo>
                    <a:pt x="0" y="124"/>
                  </a:lnTo>
                  <a:lnTo>
                    <a:pt x="0" y="112"/>
                  </a:lnTo>
                  <a:lnTo>
                    <a:pt x="2" y="100"/>
                  </a:lnTo>
                  <a:lnTo>
                    <a:pt x="4" y="88"/>
                  </a:lnTo>
                  <a:lnTo>
                    <a:pt x="8" y="76"/>
                  </a:lnTo>
                  <a:lnTo>
                    <a:pt x="20" y="56"/>
                  </a:lnTo>
                  <a:lnTo>
                    <a:pt x="36" y="36"/>
                  </a:lnTo>
                  <a:lnTo>
                    <a:pt x="54" y="22"/>
                  </a:lnTo>
                  <a:lnTo>
                    <a:pt x="74" y="10"/>
                  </a:lnTo>
                  <a:lnTo>
                    <a:pt x="86" y="6"/>
                  </a:lnTo>
                  <a:lnTo>
                    <a:pt x="98" y="4"/>
                  </a:lnTo>
                  <a:lnTo>
                    <a:pt x="110" y="2"/>
                  </a:lnTo>
                  <a:lnTo>
                    <a:pt x="122" y="0"/>
                  </a:lnTo>
                  <a:lnTo>
                    <a:pt x="122" y="0"/>
                  </a:lnTo>
                  <a:lnTo>
                    <a:pt x="134" y="2"/>
                  </a:lnTo>
                  <a:lnTo>
                    <a:pt x="148" y="4"/>
                  </a:lnTo>
                  <a:lnTo>
                    <a:pt x="158" y="6"/>
                  </a:lnTo>
                  <a:lnTo>
                    <a:pt x="170" y="10"/>
                  </a:lnTo>
                  <a:lnTo>
                    <a:pt x="192" y="22"/>
                  </a:lnTo>
                  <a:lnTo>
                    <a:pt x="210" y="36"/>
                  </a:lnTo>
                  <a:lnTo>
                    <a:pt x="224" y="56"/>
                  </a:lnTo>
                  <a:lnTo>
                    <a:pt x="236" y="76"/>
                  </a:lnTo>
                  <a:lnTo>
                    <a:pt x="240" y="88"/>
                  </a:lnTo>
                  <a:lnTo>
                    <a:pt x="242" y="100"/>
                  </a:lnTo>
                  <a:lnTo>
                    <a:pt x="244" y="112"/>
                  </a:lnTo>
                  <a:lnTo>
                    <a:pt x="246" y="124"/>
                  </a:lnTo>
                  <a:lnTo>
                    <a:pt x="246" y="124"/>
                  </a:lnTo>
                  <a:lnTo>
                    <a:pt x="244" y="136"/>
                  </a:lnTo>
                  <a:lnTo>
                    <a:pt x="242" y="148"/>
                  </a:lnTo>
                  <a:lnTo>
                    <a:pt x="240" y="160"/>
                  </a:lnTo>
                  <a:lnTo>
                    <a:pt x="236" y="172"/>
                  </a:lnTo>
                  <a:lnTo>
                    <a:pt x="224" y="192"/>
                  </a:lnTo>
                  <a:lnTo>
                    <a:pt x="210" y="210"/>
                  </a:lnTo>
                  <a:lnTo>
                    <a:pt x="192" y="226"/>
                  </a:lnTo>
                  <a:lnTo>
                    <a:pt x="170" y="238"/>
                  </a:lnTo>
                  <a:lnTo>
                    <a:pt x="158" y="242"/>
                  </a:lnTo>
                  <a:lnTo>
                    <a:pt x="148" y="244"/>
                  </a:lnTo>
                  <a:lnTo>
                    <a:pt x="134" y="246"/>
                  </a:lnTo>
                  <a:lnTo>
                    <a:pt x="122" y="248"/>
                  </a:lnTo>
                  <a:lnTo>
                    <a:pt x="122" y="248"/>
                  </a:lnTo>
                  <a:close/>
                  <a:moveTo>
                    <a:pt x="122" y="28"/>
                  </a:moveTo>
                  <a:lnTo>
                    <a:pt x="122" y="28"/>
                  </a:lnTo>
                  <a:lnTo>
                    <a:pt x="104" y="30"/>
                  </a:lnTo>
                  <a:lnTo>
                    <a:pt x="86" y="36"/>
                  </a:lnTo>
                  <a:lnTo>
                    <a:pt x="70" y="46"/>
                  </a:lnTo>
                  <a:lnTo>
                    <a:pt x="56" y="56"/>
                  </a:lnTo>
                  <a:lnTo>
                    <a:pt x="44" y="70"/>
                  </a:lnTo>
                  <a:lnTo>
                    <a:pt x="34" y="86"/>
                  </a:lnTo>
                  <a:lnTo>
                    <a:pt x="30" y="104"/>
                  </a:lnTo>
                  <a:lnTo>
                    <a:pt x="28" y="124"/>
                  </a:lnTo>
                  <a:lnTo>
                    <a:pt x="28" y="124"/>
                  </a:lnTo>
                  <a:lnTo>
                    <a:pt x="30" y="144"/>
                  </a:lnTo>
                  <a:lnTo>
                    <a:pt x="34" y="160"/>
                  </a:lnTo>
                  <a:lnTo>
                    <a:pt x="44" y="178"/>
                  </a:lnTo>
                  <a:lnTo>
                    <a:pt x="56" y="192"/>
                  </a:lnTo>
                  <a:lnTo>
                    <a:pt x="70" y="202"/>
                  </a:lnTo>
                  <a:lnTo>
                    <a:pt x="86" y="212"/>
                  </a:lnTo>
                  <a:lnTo>
                    <a:pt x="104" y="218"/>
                  </a:lnTo>
                  <a:lnTo>
                    <a:pt x="122" y="220"/>
                  </a:lnTo>
                  <a:lnTo>
                    <a:pt x="122" y="220"/>
                  </a:lnTo>
                  <a:lnTo>
                    <a:pt x="142" y="218"/>
                  </a:lnTo>
                  <a:lnTo>
                    <a:pt x="160" y="212"/>
                  </a:lnTo>
                  <a:lnTo>
                    <a:pt x="176" y="202"/>
                  </a:lnTo>
                  <a:lnTo>
                    <a:pt x="190" y="192"/>
                  </a:lnTo>
                  <a:lnTo>
                    <a:pt x="202" y="178"/>
                  </a:lnTo>
                  <a:lnTo>
                    <a:pt x="210" y="160"/>
                  </a:lnTo>
                  <a:lnTo>
                    <a:pt x="216" y="144"/>
                  </a:lnTo>
                  <a:lnTo>
                    <a:pt x="218" y="124"/>
                  </a:lnTo>
                  <a:lnTo>
                    <a:pt x="218" y="124"/>
                  </a:lnTo>
                  <a:lnTo>
                    <a:pt x="216" y="104"/>
                  </a:lnTo>
                  <a:lnTo>
                    <a:pt x="210" y="86"/>
                  </a:lnTo>
                  <a:lnTo>
                    <a:pt x="202" y="70"/>
                  </a:lnTo>
                  <a:lnTo>
                    <a:pt x="190" y="56"/>
                  </a:lnTo>
                  <a:lnTo>
                    <a:pt x="176" y="46"/>
                  </a:lnTo>
                  <a:lnTo>
                    <a:pt x="160" y="36"/>
                  </a:lnTo>
                  <a:lnTo>
                    <a:pt x="142" y="30"/>
                  </a:lnTo>
                  <a:lnTo>
                    <a:pt x="122" y="28"/>
                  </a:lnTo>
                  <a:lnTo>
                    <a:pt x="122" y="28"/>
                  </a:lnTo>
                  <a:close/>
                </a:path>
              </a:pathLst>
            </a:custGeom>
            <a:grpFill/>
            <a:ln>
              <a:noFill/>
            </a:ln>
          </p:spPr>
          <p:txBody>
            <a:bodyPr vert="horz" wrap="square" lIns="91468" tIns="45734" rIns="91468" bIns="45734" numCol="1" anchor="t" anchorCtr="0" compatLnSpc="1">
              <a:prstTxWarp prst="textNoShape">
                <a:avLst/>
              </a:prstTxWarp>
            </a:bodyPr>
            <a:lstStyle/>
            <a:p>
              <a:pPr defTabSz="914672">
                <a:defRPr/>
              </a:pPr>
              <a:endParaRPr lang="en-US" sz="1801" kern="0" dirty="0">
                <a:solidFill>
                  <a:srgbClr val="FFFFFF"/>
                </a:solidFill>
                <a:latin typeface="Segoe UI"/>
              </a:endParaRPr>
            </a:p>
          </p:txBody>
        </p:sp>
        <p:sp>
          <p:nvSpPr>
            <p:cNvPr id="388" name="Freeform 37"/>
            <p:cNvSpPr>
              <a:spLocks/>
            </p:cNvSpPr>
            <p:nvPr/>
          </p:nvSpPr>
          <p:spPr bwMode="auto">
            <a:xfrm>
              <a:off x="2954338" y="6831013"/>
              <a:ext cx="1041400" cy="1301750"/>
            </a:xfrm>
            <a:custGeom>
              <a:avLst/>
              <a:gdLst>
                <a:gd name="T0" fmla="*/ 114 w 656"/>
                <a:gd name="T1" fmla="*/ 784 h 820"/>
                <a:gd name="T2" fmla="*/ 80 w 656"/>
                <a:gd name="T3" fmla="*/ 760 h 820"/>
                <a:gd name="T4" fmla="*/ 172 w 656"/>
                <a:gd name="T5" fmla="*/ 608 h 820"/>
                <a:gd name="T6" fmla="*/ 238 w 656"/>
                <a:gd name="T7" fmla="*/ 672 h 820"/>
                <a:gd name="T8" fmla="*/ 300 w 656"/>
                <a:gd name="T9" fmla="*/ 684 h 820"/>
                <a:gd name="T10" fmla="*/ 328 w 656"/>
                <a:gd name="T11" fmla="*/ 628 h 820"/>
                <a:gd name="T12" fmla="*/ 416 w 656"/>
                <a:gd name="T13" fmla="*/ 630 h 820"/>
                <a:gd name="T14" fmla="*/ 466 w 656"/>
                <a:gd name="T15" fmla="*/ 592 h 820"/>
                <a:gd name="T16" fmla="*/ 446 w 656"/>
                <a:gd name="T17" fmla="*/ 536 h 820"/>
                <a:gd name="T18" fmla="*/ 512 w 656"/>
                <a:gd name="T19" fmla="*/ 474 h 820"/>
                <a:gd name="T20" fmla="*/ 518 w 656"/>
                <a:gd name="T21" fmla="*/ 406 h 820"/>
                <a:gd name="T22" fmla="*/ 464 w 656"/>
                <a:gd name="T23" fmla="*/ 386 h 820"/>
                <a:gd name="T24" fmla="*/ 466 w 656"/>
                <a:gd name="T25" fmla="*/ 296 h 820"/>
                <a:gd name="T26" fmla="*/ 424 w 656"/>
                <a:gd name="T27" fmla="*/ 244 h 820"/>
                <a:gd name="T28" fmla="*/ 372 w 656"/>
                <a:gd name="T29" fmla="*/ 266 h 820"/>
                <a:gd name="T30" fmla="*/ 310 w 656"/>
                <a:gd name="T31" fmla="*/ 200 h 820"/>
                <a:gd name="T32" fmla="*/ 240 w 656"/>
                <a:gd name="T33" fmla="*/ 198 h 820"/>
                <a:gd name="T34" fmla="*/ 198 w 656"/>
                <a:gd name="T35" fmla="*/ 256 h 820"/>
                <a:gd name="T36" fmla="*/ 128 w 656"/>
                <a:gd name="T37" fmla="*/ 244 h 820"/>
                <a:gd name="T38" fmla="*/ 82 w 656"/>
                <a:gd name="T39" fmla="*/ 296 h 820"/>
                <a:gd name="T40" fmla="*/ 84 w 656"/>
                <a:gd name="T41" fmla="*/ 386 h 820"/>
                <a:gd name="T42" fmla="*/ 32 w 656"/>
                <a:gd name="T43" fmla="*/ 406 h 820"/>
                <a:gd name="T44" fmla="*/ 38 w 656"/>
                <a:gd name="T45" fmla="*/ 474 h 820"/>
                <a:gd name="T46" fmla="*/ 102 w 656"/>
                <a:gd name="T47" fmla="*/ 536 h 820"/>
                <a:gd name="T48" fmla="*/ 78 w 656"/>
                <a:gd name="T49" fmla="*/ 550 h 820"/>
                <a:gd name="T50" fmla="*/ 10 w 656"/>
                <a:gd name="T51" fmla="*/ 488 h 820"/>
                <a:gd name="T52" fmla="*/ 6 w 656"/>
                <a:gd name="T53" fmla="*/ 394 h 820"/>
                <a:gd name="T54" fmla="*/ 74 w 656"/>
                <a:gd name="T55" fmla="*/ 334 h 820"/>
                <a:gd name="T56" fmla="*/ 60 w 656"/>
                <a:gd name="T57" fmla="*/ 264 h 820"/>
                <a:gd name="T58" fmla="*/ 138 w 656"/>
                <a:gd name="T59" fmla="*/ 218 h 820"/>
                <a:gd name="T60" fmla="*/ 212 w 656"/>
                <a:gd name="T61" fmla="*/ 192 h 820"/>
                <a:gd name="T62" fmla="*/ 296 w 656"/>
                <a:gd name="T63" fmla="*/ 164 h 820"/>
                <a:gd name="T64" fmla="*/ 342 w 656"/>
                <a:gd name="T65" fmla="*/ 222 h 820"/>
                <a:gd name="T66" fmla="*/ 426 w 656"/>
                <a:gd name="T67" fmla="*/ 216 h 820"/>
                <a:gd name="T68" fmla="*/ 494 w 656"/>
                <a:gd name="T69" fmla="*/ 278 h 820"/>
                <a:gd name="T70" fmla="*/ 490 w 656"/>
                <a:gd name="T71" fmla="*/ 370 h 820"/>
                <a:gd name="T72" fmla="*/ 548 w 656"/>
                <a:gd name="T73" fmla="*/ 410 h 820"/>
                <a:gd name="T74" fmla="*/ 528 w 656"/>
                <a:gd name="T75" fmla="*/ 498 h 820"/>
                <a:gd name="T76" fmla="*/ 492 w 656"/>
                <a:gd name="T77" fmla="*/ 568 h 820"/>
                <a:gd name="T78" fmla="*/ 452 w 656"/>
                <a:gd name="T79" fmla="*/ 646 h 820"/>
                <a:gd name="T80" fmla="*/ 398 w 656"/>
                <a:gd name="T81" fmla="*/ 652 h 820"/>
                <a:gd name="T82" fmla="*/ 330 w 656"/>
                <a:gd name="T83" fmla="*/ 696 h 820"/>
                <a:gd name="T84" fmla="*/ 238 w 656"/>
                <a:gd name="T85" fmla="*/ 710 h 820"/>
                <a:gd name="T86" fmla="*/ 176 w 656"/>
                <a:gd name="T87" fmla="*/ 640 h 820"/>
                <a:gd name="T88" fmla="*/ 232 w 656"/>
                <a:gd name="T89" fmla="*/ 788 h 820"/>
                <a:gd name="T90" fmla="*/ 472 w 656"/>
                <a:gd name="T91" fmla="*/ 730 h 820"/>
                <a:gd name="T92" fmla="*/ 626 w 656"/>
                <a:gd name="T93" fmla="*/ 474 h 820"/>
                <a:gd name="T94" fmla="*/ 546 w 656"/>
                <a:gd name="T95" fmla="*/ 214 h 820"/>
                <a:gd name="T96" fmla="*/ 274 w 656"/>
                <a:gd name="T97" fmla="*/ 84 h 820"/>
                <a:gd name="T98" fmla="*/ 186 w 656"/>
                <a:gd name="T99" fmla="*/ 170 h 820"/>
                <a:gd name="T100" fmla="*/ 30 w 656"/>
                <a:gd name="T101" fmla="*/ 136 h 820"/>
                <a:gd name="T102" fmla="*/ 124 w 656"/>
                <a:gd name="T103" fmla="*/ 2 h 820"/>
                <a:gd name="T104" fmla="*/ 130 w 656"/>
                <a:gd name="T105" fmla="*/ 100 h 820"/>
                <a:gd name="T106" fmla="*/ 240 w 656"/>
                <a:gd name="T107" fmla="*/ 58 h 820"/>
                <a:gd name="T108" fmla="*/ 516 w 656"/>
                <a:gd name="T109" fmla="*/ 144 h 820"/>
                <a:gd name="T110" fmla="*/ 656 w 656"/>
                <a:gd name="T111" fmla="*/ 438 h 820"/>
                <a:gd name="T112" fmla="*/ 544 w 656"/>
                <a:gd name="T113" fmla="*/ 708 h 820"/>
                <a:gd name="T114" fmla="*/ 274 w 656"/>
                <a:gd name="T115" fmla="*/ 82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56" h="820">
                  <a:moveTo>
                    <a:pt x="274" y="820"/>
                  </a:moveTo>
                  <a:lnTo>
                    <a:pt x="274" y="820"/>
                  </a:lnTo>
                  <a:lnTo>
                    <a:pt x="250" y="818"/>
                  </a:lnTo>
                  <a:lnTo>
                    <a:pt x="228" y="816"/>
                  </a:lnTo>
                  <a:lnTo>
                    <a:pt x="204" y="812"/>
                  </a:lnTo>
                  <a:lnTo>
                    <a:pt x="182" y="808"/>
                  </a:lnTo>
                  <a:lnTo>
                    <a:pt x="158" y="802"/>
                  </a:lnTo>
                  <a:lnTo>
                    <a:pt x="136" y="794"/>
                  </a:lnTo>
                  <a:lnTo>
                    <a:pt x="114" y="784"/>
                  </a:lnTo>
                  <a:lnTo>
                    <a:pt x="94" y="774"/>
                  </a:lnTo>
                  <a:lnTo>
                    <a:pt x="94" y="774"/>
                  </a:lnTo>
                  <a:lnTo>
                    <a:pt x="88" y="770"/>
                  </a:lnTo>
                  <a:lnTo>
                    <a:pt x="88" y="770"/>
                  </a:lnTo>
                  <a:lnTo>
                    <a:pt x="86" y="768"/>
                  </a:lnTo>
                  <a:lnTo>
                    <a:pt x="86" y="768"/>
                  </a:lnTo>
                  <a:lnTo>
                    <a:pt x="82" y="766"/>
                  </a:lnTo>
                  <a:lnTo>
                    <a:pt x="80" y="760"/>
                  </a:lnTo>
                  <a:lnTo>
                    <a:pt x="80" y="760"/>
                  </a:lnTo>
                  <a:lnTo>
                    <a:pt x="80" y="754"/>
                  </a:lnTo>
                  <a:lnTo>
                    <a:pt x="82" y="750"/>
                  </a:lnTo>
                  <a:lnTo>
                    <a:pt x="94" y="730"/>
                  </a:lnTo>
                  <a:lnTo>
                    <a:pt x="158" y="616"/>
                  </a:lnTo>
                  <a:lnTo>
                    <a:pt x="158" y="616"/>
                  </a:lnTo>
                  <a:lnTo>
                    <a:pt x="162" y="612"/>
                  </a:lnTo>
                  <a:lnTo>
                    <a:pt x="166" y="608"/>
                  </a:lnTo>
                  <a:lnTo>
                    <a:pt x="166" y="608"/>
                  </a:lnTo>
                  <a:lnTo>
                    <a:pt x="172" y="608"/>
                  </a:lnTo>
                  <a:lnTo>
                    <a:pt x="176" y="610"/>
                  </a:lnTo>
                  <a:lnTo>
                    <a:pt x="176" y="610"/>
                  </a:lnTo>
                  <a:lnTo>
                    <a:pt x="198" y="620"/>
                  </a:lnTo>
                  <a:lnTo>
                    <a:pt x="222" y="628"/>
                  </a:lnTo>
                  <a:lnTo>
                    <a:pt x="222" y="628"/>
                  </a:lnTo>
                  <a:lnTo>
                    <a:pt x="228" y="632"/>
                  </a:lnTo>
                  <a:lnTo>
                    <a:pt x="232" y="638"/>
                  </a:lnTo>
                  <a:lnTo>
                    <a:pt x="238" y="672"/>
                  </a:lnTo>
                  <a:lnTo>
                    <a:pt x="238" y="672"/>
                  </a:lnTo>
                  <a:lnTo>
                    <a:pt x="238" y="674"/>
                  </a:lnTo>
                  <a:lnTo>
                    <a:pt x="238" y="674"/>
                  </a:lnTo>
                  <a:lnTo>
                    <a:pt x="240" y="678"/>
                  </a:lnTo>
                  <a:lnTo>
                    <a:pt x="244" y="680"/>
                  </a:lnTo>
                  <a:lnTo>
                    <a:pt x="248" y="684"/>
                  </a:lnTo>
                  <a:lnTo>
                    <a:pt x="252" y="684"/>
                  </a:lnTo>
                  <a:lnTo>
                    <a:pt x="296" y="684"/>
                  </a:lnTo>
                  <a:lnTo>
                    <a:pt x="296" y="684"/>
                  </a:lnTo>
                  <a:lnTo>
                    <a:pt x="300" y="684"/>
                  </a:lnTo>
                  <a:lnTo>
                    <a:pt x="306" y="680"/>
                  </a:lnTo>
                  <a:lnTo>
                    <a:pt x="308" y="678"/>
                  </a:lnTo>
                  <a:lnTo>
                    <a:pt x="310" y="674"/>
                  </a:lnTo>
                  <a:lnTo>
                    <a:pt x="310" y="674"/>
                  </a:lnTo>
                  <a:lnTo>
                    <a:pt x="310" y="672"/>
                  </a:lnTo>
                  <a:lnTo>
                    <a:pt x="318" y="638"/>
                  </a:lnTo>
                  <a:lnTo>
                    <a:pt x="318" y="638"/>
                  </a:lnTo>
                  <a:lnTo>
                    <a:pt x="320" y="632"/>
                  </a:lnTo>
                  <a:lnTo>
                    <a:pt x="328" y="628"/>
                  </a:lnTo>
                  <a:lnTo>
                    <a:pt x="328" y="628"/>
                  </a:lnTo>
                  <a:lnTo>
                    <a:pt x="350" y="620"/>
                  </a:lnTo>
                  <a:lnTo>
                    <a:pt x="372" y="610"/>
                  </a:lnTo>
                  <a:lnTo>
                    <a:pt x="372" y="610"/>
                  </a:lnTo>
                  <a:lnTo>
                    <a:pt x="380" y="608"/>
                  </a:lnTo>
                  <a:lnTo>
                    <a:pt x="386" y="610"/>
                  </a:lnTo>
                  <a:lnTo>
                    <a:pt x="414" y="628"/>
                  </a:lnTo>
                  <a:lnTo>
                    <a:pt x="414" y="628"/>
                  </a:lnTo>
                  <a:lnTo>
                    <a:pt x="416" y="630"/>
                  </a:lnTo>
                  <a:lnTo>
                    <a:pt x="416" y="630"/>
                  </a:lnTo>
                  <a:lnTo>
                    <a:pt x="420" y="632"/>
                  </a:lnTo>
                  <a:lnTo>
                    <a:pt x="424" y="632"/>
                  </a:lnTo>
                  <a:lnTo>
                    <a:pt x="424" y="632"/>
                  </a:lnTo>
                  <a:lnTo>
                    <a:pt x="428" y="630"/>
                  </a:lnTo>
                  <a:lnTo>
                    <a:pt x="434" y="628"/>
                  </a:lnTo>
                  <a:lnTo>
                    <a:pt x="464" y="596"/>
                  </a:lnTo>
                  <a:lnTo>
                    <a:pt x="464" y="596"/>
                  </a:lnTo>
                  <a:lnTo>
                    <a:pt x="466" y="592"/>
                  </a:lnTo>
                  <a:lnTo>
                    <a:pt x="468" y="588"/>
                  </a:lnTo>
                  <a:lnTo>
                    <a:pt x="468" y="584"/>
                  </a:lnTo>
                  <a:lnTo>
                    <a:pt x="466" y="580"/>
                  </a:lnTo>
                  <a:lnTo>
                    <a:pt x="466" y="580"/>
                  </a:lnTo>
                  <a:lnTo>
                    <a:pt x="466" y="578"/>
                  </a:lnTo>
                  <a:lnTo>
                    <a:pt x="446" y="550"/>
                  </a:lnTo>
                  <a:lnTo>
                    <a:pt x="446" y="550"/>
                  </a:lnTo>
                  <a:lnTo>
                    <a:pt x="444" y="542"/>
                  </a:lnTo>
                  <a:lnTo>
                    <a:pt x="446" y="536"/>
                  </a:lnTo>
                  <a:lnTo>
                    <a:pt x="446" y="536"/>
                  </a:lnTo>
                  <a:lnTo>
                    <a:pt x="456" y="514"/>
                  </a:lnTo>
                  <a:lnTo>
                    <a:pt x="464" y="490"/>
                  </a:lnTo>
                  <a:lnTo>
                    <a:pt x="464" y="490"/>
                  </a:lnTo>
                  <a:lnTo>
                    <a:pt x="468" y="484"/>
                  </a:lnTo>
                  <a:lnTo>
                    <a:pt x="476" y="480"/>
                  </a:lnTo>
                  <a:lnTo>
                    <a:pt x="508" y="474"/>
                  </a:lnTo>
                  <a:lnTo>
                    <a:pt x="508" y="474"/>
                  </a:lnTo>
                  <a:lnTo>
                    <a:pt x="512" y="474"/>
                  </a:lnTo>
                  <a:lnTo>
                    <a:pt x="512" y="474"/>
                  </a:lnTo>
                  <a:lnTo>
                    <a:pt x="514" y="472"/>
                  </a:lnTo>
                  <a:lnTo>
                    <a:pt x="518" y="468"/>
                  </a:lnTo>
                  <a:lnTo>
                    <a:pt x="520" y="464"/>
                  </a:lnTo>
                  <a:lnTo>
                    <a:pt x="520" y="460"/>
                  </a:lnTo>
                  <a:lnTo>
                    <a:pt x="520" y="416"/>
                  </a:lnTo>
                  <a:lnTo>
                    <a:pt x="520" y="416"/>
                  </a:lnTo>
                  <a:lnTo>
                    <a:pt x="520" y="412"/>
                  </a:lnTo>
                  <a:lnTo>
                    <a:pt x="518" y="406"/>
                  </a:lnTo>
                  <a:lnTo>
                    <a:pt x="514" y="404"/>
                  </a:lnTo>
                  <a:lnTo>
                    <a:pt x="512" y="402"/>
                  </a:lnTo>
                  <a:lnTo>
                    <a:pt x="512" y="402"/>
                  </a:lnTo>
                  <a:lnTo>
                    <a:pt x="508" y="402"/>
                  </a:lnTo>
                  <a:lnTo>
                    <a:pt x="476" y="396"/>
                  </a:lnTo>
                  <a:lnTo>
                    <a:pt x="476" y="396"/>
                  </a:lnTo>
                  <a:lnTo>
                    <a:pt x="468" y="392"/>
                  </a:lnTo>
                  <a:lnTo>
                    <a:pt x="464" y="386"/>
                  </a:lnTo>
                  <a:lnTo>
                    <a:pt x="464" y="386"/>
                  </a:lnTo>
                  <a:lnTo>
                    <a:pt x="456" y="362"/>
                  </a:lnTo>
                  <a:lnTo>
                    <a:pt x="446" y="340"/>
                  </a:lnTo>
                  <a:lnTo>
                    <a:pt x="446" y="340"/>
                  </a:lnTo>
                  <a:lnTo>
                    <a:pt x="444" y="334"/>
                  </a:lnTo>
                  <a:lnTo>
                    <a:pt x="446" y="326"/>
                  </a:lnTo>
                  <a:lnTo>
                    <a:pt x="466" y="298"/>
                  </a:lnTo>
                  <a:lnTo>
                    <a:pt x="466" y="298"/>
                  </a:lnTo>
                  <a:lnTo>
                    <a:pt x="466" y="296"/>
                  </a:lnTo>
                  <a:lnTo>
                    <a:pt x="466" y="296"/>
                  </a:lnTo>
                  <a:lnTo>
                    <a:pt x="468" y="292"/>
                  </a:lnTo>
                  <a:lnTo>
                    <a:pt x="468" y="288"/>
                  </a:lnTo>
                  <a:lnTo>
                    <a:pt x="466" y="284"/>
                  </a:lnTo>
                  <a:lnTo>
                    <a:pt x="464" y="280"/>
                  </a:lnTo>
                  <a:lnTo>
                    <a:pt x="434" y="248"/>
                  </a:lnTo>
                  <a:lnTo>
                    <a:pt x="434" y="248"/>
                  </a:lnTo>
                  <a:lnTo>
                    <a:pt x="428" y="246"/>
                  </a:lnTo>
                  <a:lnTo>
                    <a:pt x="424" y="244"/>
                  </a:lnTo>
                  <a:lnTo>
                    <a:pt x="424" y="244"/>
                  </a:lnTo>
                  <a:lnTo>
                    <a:pt x="420" y="244"/>
                  </a:lnTo>
                  <a:lnTo>
                    <a:pt x="416" y="246"/>
                  </a:lnTo>
                  <a:lnTo>
                    <a:pt x="416" y="246"/>
                  </a:lnTo>
                  <a:lnTo>
                    <a:pt x="414" y="248"/>
                  </a:lnTo>
                  <a:lnTo>
                    <a:pt x="386" y="266"/>
                  </a:lnTo>
                  <a:lnTo>
                    <a:pt x="386" y="266"/>
                  </a:lnTo>
                  <a:lnTo>
                    <a:pt x="380" y="268"/>
                  </a:lnTo>
                  <a:lnTo>
                    <a:pt x="372" y="266"/>
                  </a:lnTo>
                  <a:lnTo>
                    <a:pt x="372" y="266"/>
                  </a:lnTo>
                  <a:lnTo>
                    <a:pt x="350" y="256"/>
                  </a:lnTo>
                  <a:lnTo>
                    <a:pt x="328" y="248"/>
                  </a:lnTo>
                  <a:lnTo>
                    <a:pt x="328" y="248"/>
                  </a:lnTo>
                  <a:lnTo>
                    <a:pt x="320" y="244"/>
                  </a:lnTo>
                  <a:lnTo>
                    <a:pt x="318" y="236"/>
                  </a:lnTo>
                  <a:lnTo>
                    <a:pt x="310" y="204"/>
                  </a:lnTo>
                  <a:lnTo>
                    <a:pt x="310" y="204"/>
                  </a:lnTo>
                  <a:lnTo>
                    <a:pt x="310" y="200"/>
                  </a:lnTo>
                  <a:lnTo>
                    <a:pt x="310" y="200"/>
                  </a:lnTo>
                  <a:lnTo>
                    <a:pt x="308" y="198"/>
                  </a:lnTo>
                  <a:lnTo>
                    <a:pt x="306" y="196"/>
                  </a:lnTo>
                  <a:lnTo>
                    <a:pt x="300" y="192"/>
                  </a:lnTo>
                  <a:lnTo>
                    <a:pt x="296" y="192"/>
                  </a:lnTo>
                  <a:lnTo>
                    <a:pt x="254" y="192"/>
                  </a:lnTo>
                  <a:lnTo>
                    <a:pt x="254" y="192"/>
                  </a:lnTo>
                  <a:lnTo>
                    <a:pt x="248" y="192"/>
                  </a:lnTo>
                  <a:lnTo>
                    <a:pt x="244" y="196"/>
                  </a:lnTo>
                  <a:lnTo>
                    <a:pt x="240" y="198"/>
                  </a:lnTo>
                  <a:lnTo>
                    <a:pt x="238" y="200"/>
                  </a:lnTo>
                  <a:lnTo>
                    <a:pt x="238" y="200"/>
                  </a:lnTo>
                  <a:lnTo>
                    <a:pt x="238" y="204"/>
                  </a:lnTo>
                  <a:lnTo>
                    <a:pt x="232" y="236"/>
                  </a:lnTo>
                  <a:lnTo>
                    <a:pt x="232" y="236"/>
                  </a:lnTo>
                  <a:lnTo>
                    <a:pt x="228" y="244"/>
                  </a:lnTo>
                  <a:lnTo>
                    <a:pt x="222" y="248"/>
                  </a:lnTo>
                  <a:lnTo>
                    <a:pt x="222" y="248"/>
                  </a:lnTo>
                  <a:lnTo>
                    <a:pt x="198" y="256"/>
                  </a:lnTo>
                  <a:lnTo>
                    <a:pt x="176" y="266"/>
                  </a:lnTo>
                  <a:lnTo>
                    <a:pt x="176" y="266"/>
                  </a:lnTo>
                  <a:lnTo>
                    <a:pt x="170" y="268"/>
                  </a:lnTo>
                  <a:lnTo>
                    <a:pt x="162" y="266"/>
                  </a:lnTo>
                  <a:lnTo>
                    <a:pt x="134" y="248"/>
                  </a:lnTo>
                  <a:lnTo>
                    <a:pt x="134" y="248"/>
                  </a:lnTo>
                  <a:lnTo>
                    <a:pt x="132" y="246"/>
                  </a:lnTo>
                  <a:lnTo>
                    <a:pt x="132" y="246"/>
                  </a:lnTo>
                  <a:lnTo>
                    <a:pt x="128" y="244"/>
                  </a:lnTo>
                  <a:lnTo>
                    <a:pt x="124" y="244"/>
                  </a:lnTo>
                  <a:lnTo>
                    <a:pt x="120" y="246"/>
                  </a:lnTo>
                  <a:lnTo>
                    <a:pt x="116" y="248"/>
                  </a:lnTo>
                  <a:lnTo>
                    <a:pt x="86" y="278"/>
                  </a:lnTo>
                  <a:lnTo>
                    <a:pt x="86" y="278"/>
                  </a:lnTo>
                  <a:lnTo>
                    <a:pt x="82" y="284"/>
                  </a:lnTo>
                  <a:lnTo>
                    <a:pt x="80" y="288"/>
                  </a:lnTo>
                  <a:lnTo>
                    <a:pt x="80" y="292"/>
                  </a:lnTo>
                  <a:lnTo>
                    <a:pt x="82" y="296"/>
                  </a:lnTo>
                  <a:lnTo>
                    <a:pt x="82" y="296"/>
                  </a:lnTo>
                  <a:lnTo>
                    <a:pt x="84" y="298"/>
                  </a:lnTo>
                  <a:lnTo>
                    <a:pt x="102" y="326"/>
                  </a:lnTo>
                  <a:lnTo>
                    <a:pt x="102" y="326"/>
                  </a:lnTo>
                  <a:lnTo>
                    <a:pt x="104" y="334"/>
                  </a:lnTo>
                  <a:lnTo>
                    <a:pt x="102" y="340"/>
                  </a:lnTo>
                  <a:lnTo>
                    <a:pt x="102" y="340"/>
                  </a:lnTo>
                  <a:lnTo>
                    <a:pt x="92" y="362"/>
                  </a:lnTo>
                  <a:lnTo>
                    <a:pt x="84" y="386"/>
                  </a:lnTo>
                  <a:lnTo>
                    <a:pt x="84" y="386"/>
                  </a:lnTo>
                  <a:lnTo>
                    <a:pt x="80" y="392"/>
                  </a:lnTo>
                  <a:lnTo>
                    <a:pt x="74" y="396"/>
                  </a:lnTo>
                  <a:lnTo>
                    <a:pt x="40" y="402"/>
                  </a:lnTo>
                  <a:lnTo>
                    <a:pt x="40" y="402"/>
                  </a:lnTo>
                  <a:lnTo>
                    <a:pt x="38" y="402"/>
                  </a:lnTo>
                  <a:lnTo>
                    <a:pt x="38" y="402"/>
                  </a:lnTo>
                  <a:lnTo>
                    <a:pt x="34" y="404"/>
                  </a:lnTo>
                  <a:lnTo>
                    <a:pt x="32" y="406"/>
                  </a:lnTo>
                  <a:lnTo>
                    <a:pt x="30" y="412"/>
                  </a:lnTo>
                  <a:lnTo>
                    <a:pt x="28" y="416"/>
                  </a:lnTo>
                  <a:lnTo>
                    <a:pt x="28" y="460"/>
                  </a:lnTo>
                  <a:lnTo>
                    <a:pt x="28" y="460"/>
                  </a:lnTo>
                  <a:lnTo>
                    <a:pt x="30" y="464"/>
                  </a:lnTo>
                  <a:lnTo>
                    <a:pt x="32" y="468"/>
                  </a:lnTo>
                  <a:lnTo>
                    <a:pt x="34" y="472"/>
                  </a:lnTo>
                  <a:lnTo>
                    <a:pt x="38" y="474"/>
                  </a:lnTo>
                  <a:lnTo>
                    <a:pt x="38" y="474"/>
                  </a:lnTo>
                  <a:lnTo>
                    <a:pt x="40" y="474"/>
                  </a:lnTo>
                  <a:lnTo>
                    <a:pt x="74" y="480"/>
                  </a:lnTo>
                  <a:lnTo>
                    <a:pt x="74" y="480"/>
                  </a:lnTo>
                  <a:lnTo>
                    <a:pt x="80" y="484"/>
                  </a:lnTo>
                  <a:lnTo>
                    <a:pt x="84" y="490"/>
                  </a:lnTo>
                  <a:lnTo>
                    <a:pt x="84" y="490"/>
                  </a:lnTo>
                  <a:lnTo>
                    <a:pt x="92" y="514"/>
                  </a:lnTo>
                  <a:lnTo>
                    <a:pt x="102" y="536"/>
                  </a:lnTo>
                  <a:lnTo>
                    <a:pt x="102" y="536"/>
                  </a:lnTo>
                  <a:lnTo>
                    <a:pt x="104" y="540"/>
                  </a:lnTo>
                  <a:lnTo>
                    <a:pt x="104" y="546"/>
                  </a:lnTo>
                  <a:lnTo>
                    <a:pt x="102" y="550"/>
                  </a:lnTo>
                  <a:lnTo>
                    <a:pt x="98" y="554"/>
                  </a:lnTo>
                  <a:lnTo>
                    <a:pt x="98" y="554"/>
                  </a:lnTo>
                  <a:lnTo>
                    <a:pt x="92" y="556"/>
                  </a:lnTo>
                  <a:lnTo>
                    <a:pt x="86" y="556"/>
                  </a:lnTo>
                  <a:lnTo>
                    <a:pt x="82" y="554"/>
                  </a:lnTo>
                  <a:lnTo>
                    <a:pt x="78" y="550"/>
                  </a:lnTo>
                  <a:lnTo>
                    <a:pt x="78" y="550"/>
                  </a:lnTo>
                  <a:lnTo>
                    <a:pt x="68" y="528"/>
                  </a:lnTo>
                  <a:lnTo>
                    <a:pt x="60" y="506"/>
                  </a:lnTo>
                  <a:lnTo>
                    <a:pt x="36" y="502"/>
                  </a:lnTo>
                  <a:lnTo>
                    <a:pt x="36" y="502"/>
                  </a:lnTo>
                  <a:lnTo>
                    <a:pt x="28" y="500"/>
                  </a:lnTo>
                  <a:lnTo>
                    <a:pt x="22" y="496"/>
                  </a:lnTo>
                  <a:lnTo>
                    <a:pt x="16" y="492"/>
                  </a:lnTo>
                  <a:lnTo>
                    <a:pt x="10" y="488"/>
                  </a:lnTo>
                  <a:lnTo>
                    <a:pt x="6" y="480"/>
                  </a:lnTo>
                  <a:lnTo>
                    <a:pt x="2" y="474"/>
                  </a:lnTo>
                  <a:lnTo>
                    <a:pt x="0" y="466"/>
                  </a:lnTo>
                  <a:lnTo>
                    <a:pt x="0" y="460"/>
                  </a:lnTo>
                  <a:lnTo>
                    <a:pt x="0" y="416"/>
                  </a:lnTo>
                  <a:lnTo>
                    <a:pt x="0" y="416"/>
                  </a:lnTo>
                  <a:lnTo>
                    <a:pt x="0" y="410"/>
                  </a:lnTo>
                  <a:lnTo>
                    <a:pt x="2" y="402"/>
                  </a:lnTo>
                  <a:lnTo>
                    <a:pt x="6" y="394"/>
                  </a:lnTo>
                  <a:lnTo>
                    <a:pt x="10" y="388"/>
                  </a:lnTo>
                  <a:lnTo>
                    <a:pt x="16" y="384"/>
                  </a:lnTo>
                  <a:lnTo>
                    <a:pt x="22" y="378"/>
                  </a:lnTo>
                  <a:lnTo>
                    <a:pt x="28" y="376"/>
                  </a:lnTo>
                  <a:lnTo>
                    <a:pt x="36" y="374"/>
                  </a:lnTo>
                  <a:lnTo>
                    <a:pt x="60" y="370"/>
                  </a:lnTo>
                  <a:lnTo>
                    <a:pt x="60" y="370"/>
                  </a:lnTo>
                  <a:lnTo>
                    <a:pt x="66" y="352"/>
                  </a:lnTo>
                  <a:lnTo>
                    <a:pt x="74" y="334"/>
                  </a:lnTo>
                  <a:lnTo>
                    <a:pt x="60" y="314"/>
                  </a:lnTo>
                  <a:lnTo>
                    <a:pt x="60" y="314"/>
                  </a:lnTo>
                  <a:lnTo>
                    <a:pt x="56" y="308"/>
                  </a:lnTo>
                  <a:lnTo>
                    <a:pt x="54" y="300"/>
                  </a:lnTo>
                  <a:lnTo>
                    <a:pt x="52" y="294"/>
                  </a:lnTo>
                  <a:lnTo>
                    <a:pt x="52" y="286"/>
                  </a:lnTo>
                  <a:lnTo>
                    <a:pt x="54" y="278"/>
                  </a:lnTo>
                  <a:lnTo>
                    <a:pt x="56" y="272"/>
                  </a:lnTo>
                  <a:lnTo>
                    <a:pt x="60" y="264"/>
                  </a:lnTo>
                  <a:lnTo>
                    <a:pt x="66" y="260"/>
                  </a:lnTo>
                  <a:lnTo>
                    <a:pt x="96" y="228"/>
                  </a:lnTo>
                  <a:lnTo>
                    <a:pt x="96" y="228"/>
                  </a:lnTo>
                  <a:lnTo>
                    <a:pt x="102" y="224"/>
                  </a:lnTo>
                  <a:lnTo>
                    <a:pt x="108" y="220"/>
                  </a:lnTo>
                  <a:lnTo>
                    <a:pt x="114" y="218"/>
                  </a:lnTo>
                  <a:lnTo>
                    <a:pt x="122" y="216"/>
                  </a:lnTo>
                  <a:lnTo>
                    <a:pt x="130" y="216"/>
                  </a:lnTo>
                  <a:lnTo>
                    <a:pt x="138" y="218"/>
                  </a:lnTo>
                  <a:lnTo>
                    <a:pt x="144" y="220"/>
                  </a:lnTo>
                  <a:lnTo>
                    <a:pt x="150" y="224"/>
                  </a:lnTo>
                  <a:lnTo>
                    <a:pt x="170" y="238"/>
                  </a:lnTo>
                  <a:lnTo>
                    <a:pt x="170" y="238"/>
                  </a:lnTo>
                  <a:lnTo>
                    <a:pt x="188" y="230"/>
                  </a:lnTo>
                  <a:lnTo>
                    <a:pt x="206" y="222"/>
                  </a:lnTo>
                  <a:lnTo>
                    <a:pt x="210" y="200"/>
                  </a:lnTo>
                  <a:lnTo>
                    <a:pt x="210" y="200"/>
                  </a:lnTo>
                  <a:lnTo>
                    <a:pt x="212" y="192"/>
                  </a:lnTo>
                  <a:lnTo>
                    <a:pt x="216" y="186"/>
                  </a:lnTo>
                  <a:lnTo>
                    <a:pt x="220" y="180"/>
                  </a:lnTo>
                  <a:lnTo>
                    <a:pt x="226" y="174"/>
                  </a:lnTo>
                  <a:lnTo>
                    <a:pt x="232" y="170"/>
                  </a:lnTo>
                  <a:lnTo>
                    <a:pt x="238" y="166"/>
                  </a:lnTo>
                  <a:lnTo>
                    <a:pt x="246" y="164"/>
                  </a:lnTo>
                  <a:lnTo>
                    <a:pt x="254" y="164"/>
                  </a:lnTo>
                  <a:lnTo>
                    <a:pt x="296" y="164"/>
                  </a:lnTo>
                  <a:lnTo>
                    <a:pt x="296" y="164"/>
                  </a:lnTo>
                  <a:lnTo>
                    <a:pt x="304" y="164"/>
                  </a:lnTo>
                  <a:lnTo>
                    <a:pt x="310" y="166"/>
                  </a:lnTo>
                  <a:lnTo>
                    <a:pt x="318" y="170"/>
                  </a:lnTo>
                  <a:lnTo>
                    <a:pt x="324" y="174"/>
                  </a:lnTo>
                  <a:lnTo>
                    <a:pt x="330" y="180"/>
                  </a:lnTo>
                  <a:lnTo>
                    <a:pt x="334" y="186"/>
                  </a:lnTo>
                  <a:lnTo>
                    <a:pt x="336" y="192"/>
                  </a:lnTo>
                  <a:lnTo>
                    <a:pt x="338" y="200"/>
                  </a:lnTo>
                  <a:lnTo>
                    <a:pt x="342" y="222"/>
                  </a:lnTo>
                  <a:lnTo>
                    <a:pt x="342" y="222"/>
                  </a:lnTo>
                  <a:lnTo>
                    <a:pt x="360" y="230"/>
                  </a:lnTo>
                  <a:lnTo>
                    <a:pt x="378" y="238"/>
                  </a:lnTo>
                  <a:lnTo>
                    <a:pt x="398" y="224"/>
                  </a:lnTo>
                  <a:lnTo>
                    <a:pt x="398" y="224"/>
                  </a:lnTo>
                  <a:lnTo>
                    <a:pt x="404" y="220"/>
                  </a:lnTo>
                  <a:lnTo>
                    <a:pt x="412" y="218"/>
                  </a:lnTo>
                  <a:lnTo>
                    <a:pt x="418" y="216"/>
                  </a:lnTo>
                  <a:lnTo>
                    <a:pt x="426" y="216"/>
                  </a:lnTo>
                  <a:lnTo>
                    <a:pt x="426" y="216"/>
                  </a:lnTo>
                  <a:lnTo>
                    <a:pt x="442" y="220"/>
                  </a:lnTo>
                  <a:lnTo>
                    <a:pt x="448" y="224"/>
                  </a:lnTo>
                  <a:lnTo>
                    <a:pt x="454" y="230"/>
                  </a:lnTo>
                  <a:lnTo>
                    <a:pt x="484" y="260"/>
                  </a:lnTo>
                  <a:lnTo>
                    <a:pt x="484" y="260"/>
                  </a:lnTo>
                  <a:lnTo>
                    <a:pt x="488" y="264"/>
                  </a:lnTo>
                  <a:lnTo>
                    <a:pt x="492" y="272"/>
                  </a:lnTo>
                  <a:lnTo>
                    <a:pt x="494" y="278"/>
                  </a:lnTo>
                  <a:lnTo>
                    <a:pt x="496" y="286"/>
                  </a:lnTo>
                  <a:lnTo>
                    <a:pt x="496" y="294"/>
                  </a:lnTo>
                  <a:lnTo>
                    <a:pt x="494" y="300"/>
                  </a:lnTo>
                  <a:lnTo>
                    <a:pt x="492" y="308"/>
                  </a:lnTo>
                  <a:lnTo>
                    <a:pt x="488" y="314"/>
                  </a:lnTo>
                  <a:lnTo>
                    <a:pt x="474" y="334"/>
                  </a:lnTo>
                  <a:lnTo>
                    <a:pt x="474" y="334"/>
                  </a:lnTo>
                  <a:lnTo>
                    <a:pt x="482" y="352"/>
                  </a:lnTo>
                  <a:lnTo>
                    <a:pt x="490" y="370"/>
                  </a:lnTo>
                  <a:lnTo>
                    <a:pt x="512" y="374"/>
                  </a:lnTo>
                  <a:lnTo>
                    <a:pt x="512" y="374"/>
                  </a:lnTo>
                  <a:lnTo>
                    <a:pt x="520" y="376"/>
                  </a:lnTo>
                  <a:lnTo>
                    <a:pt x="528" y="378"/>
                  </a:lnTo>
                  <a:lnTo>
                    <a:pt x="534" y="384"/>
                  </a:lnTo>
                  <a:lnTo>
                    <a:pt x="538" y="388"/>
                  </a:lnTo>
                  <a:lnTo>
                    <a:pt x="542" y="396"/>
                  </a:lnTo>
                  <a:lnTo>
                    <a:pt x="546" y="402"/>
                  </a:lnTo>
                  <a:lnTo>
                    <a:pt x="548" y="410"/>
                  </a:lnTo>
                  <a:lnTo>
                    <a:pt x="548" y="416"/>
                  </a:lnTo>
                  <a:lnTo>
                    <a:pt x="548" y="460"/>
                  </a:lnTo>
                  <a:lnTo>
                    <a:pt x="548" y="460"/>
                  </a:lnTo>
                  <a:lnTo>
                    <a:pt x="548" y="466"/>
                  </a:lnTo>
                  <a:lnTo>
                    <a:pt x="546" y="474"/>
                  </a:lnTo>
                  <a:lnTo>
                    <a:pt x="542" y="480"/>
                  </a:lnTo>
                  <a:lnTo>
                    <a:pt x="538" y="488"/>
                  </a:lnTo>
                  <a:lnTo>
                    <a:pt x="534" y="492"/>
                  </a:lnTo>
                  <a:lnTo>
                    <a:pt x="528" y="498"/>
                  </a:lnTo>
                  <a:lnTo>
                    <a:pt x="520" y="500"/>
                  </a:lnTo>
                  <a:lnTo>
                    <a:pt x="512" y="502"/>
                  </a:lnTo>
                  <a:lnTo>
                    <a:pt x="490" y="506"/>
                  </a:lnTo>
                  <a:lnTo>
                    <a:pt x="490" y="506"/>
                  </a:lnTo>
                  <a:lnTo>
                    <a:pt x="482" y="524"/>
                  </a:lnTo>
                  <a:lnTo>
                    <a:pt x="474" y="542"/>
                  </a:lnTo>
                  <a:lnTo>
                    <a:pt x="488" y="562"/>
                  </a:lnTo>
                  <a:lnTo>
                    <a:pt x="488" y="562"/>
                  </a:lnTo>
                  <a:lnTo>
                    <a:pt x="492" y="568"/>
                  </a:lnTo>
                  <a:lnTo>
                    <a:pt x="494" y="574"/>
                  </a:lnTo>
                  <a:lnTo>
                    <a:pt x="496" y="582"/>
                  </a:lnTo>
                  <a:lnTo>
                    <a:pt x="496" y="590"/>
                  </a:lnTo>
                  <a:lnTo>
                    <a:pt x="494" y="598"/>
                  </a:lnTo>
                  <a:lnTo>
                    <a:pt x="492" y="604"/>
                  </a:lnTo>
                  <a:lnTo>
                    <a:pt x="488" y="610"/>
                  </a:lnTo>
                  <a:lnTo>
                    <a:pt x="484" y="616"/>
                  </a:lnTo>
                  <a:lnTo>
                    <a:pt x="452" y="646"/>
                  </a:lnTo>
                  <a:lnTo>
                    <a:pt x="452" y="646"/>
                  </a:lnTo>
                  <a:lnTo>
                    <a:pt x="448" y="652"/>
                  </a:lnTo>
                  <a:lnTo>
                    <a:pt x="442" y="656"/>
                  </a:lnTo>
                  <a:lnTo>
                    <a:pt x="434" y="658"/>
                  </a:lnTo>
                  <a:lnTo>
                    <a:pt x="426" y="660"/>
                  </a:lnTo>
                  <a:lnTo>
                    <a:pt x="426" y="660"/>
                  </a:lnTo>
                  <a:lnTo>
                    <a:pt x="418" y="660"/>
                  </a:lnTo>
                  <a:lnTo>
                    <a:pt x="412" y="658"/>
                  </a:lnTo>
                  <a:lnTo>
                    <a:pt x="404" y="656"/>
                  </a:lnTo>
                  <a:lnTo>
                    <a:pt x="398" y="652"/>
                  </a:lnTo>
                  <a:lnTo>
                    <a:pt x="378" y="638"/>
                  </a:lnTo>
                  <a:lnTo>
                    <a:pt x="378" y="638"/>
                  </a:lnTo>
                  <a:lnTo>
                    <a:pt x="360" y="646"/>
                  </a:lnTo>
                  <a:lnTo>
                    <a:pt x="342" y="652"/>
                  </a:lnTo>
                  <a:lnTo>
                    <a:pt x="338" y="676"/>
                  </a:lnTo>
                  <a:lnTo>
                    <a:pt x="338" y="676"/>
                  </a:lnTo>
                  <a:lnTo>
                    <a:pt x="336" y="684"/>
                  </a:lnTo>
                  <a:lnTo>
                    <a:pt x="334" y="690"/>
                  </a:lnTo>
                  <a:lnTo>
                    <a:pt x="330" y="696"/>
                  </a:lnTo>
                  <a:lnTo>
                    <a:pt x="324" y="702"/>
                  </a:lnTo>
                  <a:lnTo>
                    <a:pt x="318" y="706"/>
                  </a:lnTo>
                  <a:lnTo>
                    <a:pt x="310" y="710"/>
                  </a:lnTo>
                  <a:lnTo>
                    <a:pt x="302" y="712"/>
                  </a:lnTo>
                  <a:lnTo>
                    <a:pt x="296" y="712"/>
                  </a:lnTo>
                  <a:lnTo>
                    <a:pt x="252" y="712"/>
                  </a:lnTo>
                  <a:lnTo>
                    <a:pt x="252" y="712"/>
                  </a:lnTo>
                  <a:lnTo>
                    <a:pt x="246" y="712"/>
                  </a:lnTo>
                  <a:lnTo>
                    <a:pt x="238" y="710"/>
                  </a:lnTo>
                  <a:lnTo>
                    <a:pt x="232" y="706"/>
                  </a:lnTo>
                  <a:lnTo>
                    <a:pt x="226" y="702"/>
                  </a:lnTo>
                  <a:lnTo>
                    <a:pt x="220" y="696"/>
                  </a:lnTo>
                  <a:lnTo>
                    <a:pt x="216" y="690"/>
                  </a:lnTo>
                  <a:lnTo>
                    <a:pt x="212" y="684"/>
                  </a:lnTo>
                  <a:lnTo>
                    <a:pt x="210" y="676"/>
                  </a:lnTo>
                  <a:lnTo>
                    <a:pt x="206" y="652"/>
                  </a:lnTo>
                  <a:lnTo>
                    <a:pt x="206" y="652"/>
                  </a:lnTo>
                  <a:lnTo>
                    <a:pt x="176" y="640"/>
                  </a:lnTo>
                  <a:lnTo>
                    <a:pt x="118" y="744"/>
                  </a:lnTo>
                  <a:lnTo>
                    <a:pt x="112" y="752"/>
                  </a:lnTo>
                  <a:lnTo>
                    <a:pt x="112" y="752"/>
                  </a:lnTo>
                  <a:lnTo>
                    <a:pt x="132" y="762"/>
                  </a:lnTo>
                  <a:lnTo>
                    <a:pt x="150" y="770"/>
                  </a:lnTo>
                  <a:lnTo>
                    <a:pt x="170" y="776"/>
                  </a:lnTo>
                  <a:lnTo>
                    <a:pt x="190" y="782"/>
                  </a:lnTo>
                  <a:lnTo>
                    <a:pt x="212" y="786"/>
                  </a:lnTo>
                  <a:lnTo>
                    <a:pt x="232" y="788"/>
                  </a:lnTo>
                  <a:lnTo>
                    <a:pt x="254" y="790"/>
                  </a:lnTo>
                  <a:lnTo>
                    <a:pt x="274" y="792"/>
                  </a:lnTo>
                  <a:lnTo>
                    <a:pt x="274" y="792"/>
                  </a:lnTo>
                  <a:lnTo>
                    <a:pt x="310" y="790"/>
                  </a:lnTo>
                  <a:lnTo>
                    <a:pt x="346" y="784"/>
                  </a:lnTo>
                  <a:lnTo>
                    <a:pt x="380" y="776"/>
                  </a:lnTo>
                  <a:lnTo>
                    <a:pt x="412" y="764"/>
                  </a:lnTo>
                  <a:lnTo>
                    <a:pt x="442" y="748"/>
                  </a:lnTo>
                  <a:lnTo>
                    <a:pt x="472" y="730"/>
                  </a:lnTo>
                  <a:lnTo>
                    <a:pt x="500" y="710"/>
                  </a:lnTo>
                  <a:lnTo>
                    <a:pt x="524" y="688"/>
                  </a:lnTo>
                  <a:lnTo>
                    <a:pt x="546" y="662"/>
                  </a:lnTo>
                  <a:lnTo>
                    <a:pt x="568" y="636"/>
                  </a:lnTo>
                  <a:lnTo>
                    <a:pt x="586" y="606"/>
                  </a:lnTo>
                  <a:lnTo>
                    <a:pt x="600" y="576"/>
                  </a:lnTo>
                  <a:lnTo>
                    <a:pt x="612" y="542"/>
                  </a:lnTo>
                  <a:lnTo>
                    <a:pt x="620" y="510"/>
                  </a:lnTo>
                  <a:lnTo>
                    <a:pt x="626" y="474"/>
                  </a:lnTo>
                  <a:lnTo>
                    <a:pt x="628" y="438"/>
                  </a:lnTo>
                  <a:lnTo>
                    <a:pt x="628" y="438"/>
                  </a:lnTo>
                  <a:lnTo>
                    <a:pt x="626" y="402"/>
                  </a:lnTo>
                  <a:lnTo>
                    <a:pt x="620" y="366"/>
                  </a:lnTo>
                  <a:lnTo>
                    <a:pt x="612" y="332"/>
                  </a:lnTo>
                  <a:lnTo>
                    <a:pt x="600" y="300"/>
                  </a:lnTo>
                  <a:lnTo>
                    <a:pt x="586" y="270"/>
                  </a:lnTo>
                  <a:lnTo>
                    <a:pt x="568" y="240"/>
                  </a:lnTo>
                  <a:lnTo>
                    <a:pt x="546" y="214"/>
                  </a:lnTo>
                  <a:lnTo>
                    <a:pt x="524" y="188"/>
                  </a:lnTo>
                  <a:lnTo>
                    <a:pt x="500" y="166"/>
                  </a:lnTo>
                  <a:lnTo>
                    <a:pt x="472" y="144"/>
                  </a:lnTo>
                  <a:lnTo>
                    <a:pt x="442" y="128"/>
                  </a:lnTo>
                  <a:lnTo>
                    <a:pt x="412" y="112"/>
                  </a:lnTo>
                  <a:lnTo>
                    <a:pt x="380" y="100"/>
                  </a:lnTo>
                  <a:lnTo>
                    <a:pt x="346" y="92"/>
                  </a:lnTo>
                  <a:lnTo>
                    <a:pt x="310" y="86"/>
                  </a:lnTo>
                  <a:lnTo>
                    <a:pt x="274" y="84"/>
                  </a:lnTo>
                  <a:lnTo>
                    <a:pt x="274" y="84"/>
                  </a:lnTo>
                  <a:lnTo>
                    <a:pt x="246" y="86"/>
                  </a:lnTo>
                  <a:lnTo>
                    <a:pt x="218" y="88"/>
                  </a:lnTo>
                  <a:lnTo>
                    <a:pt x="190" y="94"/>
                  </a:lnTo>
                  <a:lnTo>
                    <a:pt x="162" y="102"/>
                  </a:lnTo>
                  <a:lnTo>
                    <a:pt x="174" y="130"/>
                  </a:lnTo>
                  <a:lnTo>
                    <a:pt x="186" y="164"/>
                  </a:lnTo>
                  <a:lnTo>
                    <a:pt x="186" y="164"/>
                  </a:lnTo>
                  <a:lnTo>
                    <a:pt x="186" y="170"/>
                  </a:lnTo>
                  <a:lnTo>
                    <a:pt x="184" y="178"/>
                  </a:lnTo>
                  <a:lnTo>
                    <a:pt x="184" y="178"/>
                  </a:lnTo>
                  <a:lnTo>
                    <a:pt x="176" y="182"/>
                  </a:lnTo>
                  <a:lnTo>
                    <a:pt x="170" y="182"/>
                  </a:lnTo>
                  <a:lnTo>
                    <a:pt x="40" y="144"/>
                  </a:lnTo>
                  <a:lnTo>
                    <a:pt x="40" y="144"/>
                  </a:lnTo>
                  <a:lnTo>
                    <a:pt x="34" y="142"/>
                  </a:lnTo>
                  <a:lnTo>
                    <a:pt x="30" y="136"/>
                  </a:lnTo>
                  <a:lnTo>
                    <a:pt x="30" y="136"/>
                  </a:lnTo>
                  <a:lnTo>
                    <a:pt x="28" y="130"/>
                  </a:lnTo>
                  <a:lnTo>
                    <a:pt x="32" y="124"/>
                  </a:lnTo>
                  <a:lnTo>
                    <a:pt x="104" y="8"/>
                  </a:lnTo>
                  <a:lnTo>
                    <a:pt x="104" y="8"/>
                  </a:lnTo>
                  <a:lnTo>
                    <a:pt x="108" y="4"/>
                  </a:lnTo>
                  <a:lnTo>
                    <a:pt x="112" y="0"/>
                  </a:lnTo>
                  <a:lnTo>
                    <a:pt x="118" y="0"/>
                  </a:lnTo>
                  <a:lnTo>
                    <a:pt x="124" y="2"/>
                  </a:lnTo>
                  <a:lnTo>
                    <a:pt x="124" y="2"/>
                  </a:lnTo>
                  <a:lnTo>
                    <a:pt x="128" y="6"/>
                  </a:lnTo>
                  <a:lnTo>
                    <a:pt x="130" y="12"/>
                  </a:lnTo>
                  <a:lnTo>
                    <a:pt x="130" y="16"/>
                  </a:lnTo>
                  <a:lnTo>
                    <a:pt x="128" y="22"/>
                  </a:lnTo>
                  <a:lnTo>
                    <a:pt x="64" y="122"/>
                  </a:lnTo>
                  <a:lnTo>
                    <a:pt x="150" y="148"/>
                  </a:lnTo>
                  <a:lnTo>
                    <a:pt x="148" y="140"/>
                  </a:lnTo>
                  <a:lnTo>
                    <a:pt x="130" y="100"/>
                  </a:lnTo>
                  <a:lnTo>
                    <a:pt x="130" y="100"/>
                  </a:lnTo>
                  <a:lnTo>
                    <a:pt x="130" y="94"/>
                  </a:lnTo>
                  <a:lnTo>
                    <a:pt x="130" y="88"/>
                  </a:lnTo>
                  <a:lnTo>
                    <a:pt x="130" y="88"/>
                  </a:lnTo>
                  <a:lnTo>
                    <a:pt x="134" y="84"/>
                  </a:lnTo>
                  <a:lnTo>
                    <a:pt x="138" y="82"/>
                  </a:lnTo>
                  <a:lnTo>
                    <a:pt x="138" y="82"/>
                  </a:lnTo>
                  <a:lnTo>
                    <a:pt x="172" y="70"/>
                  </a:lnTo>
                  <a:lnTo>
                    <a:pt x="206" y="62"/>
                  </a:lnTo>
                  <a:lnTo>
                    <a:pt x="240" y="58"/>
                  </a:lnTo>
                  <a:lnTo>
                    <a:pt x="274" y="56"/>
                  </a:lnTo>
                  <a:lnTo>
                    <a:pt x="274" y="56"/>
                  </a:lnTo>
                  <a:lnTo>
                    <a:pt x="314" y="58"/>
                  </a:lnTo>
                  <a:lnTo>
                    <a:pt x="352" y="64"/>
                  </a:lnTo>
                  <a:lnTo>
                    <a:pt x="388" y="74"/>
                  </a:lnTo>
                  <a:lnTo>
                    <a:pt x="422" y="86"/>
                  </a:lnTo>
                  <a:lnTo>
                    <a:pt x="456" y="102"/>
                  </a:lnTo>
                  <a:lnTo>
                    <a:pt x="488" y="122"/>
                  </a:lnTo>
                  <a:lnTo>
                    <a:pt x="516" y="144"/>
                  </a:lnTo>
                  <a:lnTo>
                    <a:pt x="544" y="168"/>
                  </a:lnTo>
                  <a:lnTo>
                    <a:pt x="568" y="196"/>
                  </a:lnTo>
                  <a:lnTo>
                    <a:pt x="590" y="224"/>
                  </a:lnTo>
                  <a:lnTo>
                    <a:pt x="610" y="256"/>
                  </a:lnTo>
                  <a:lnTo>
                    <a:pt x="626" y="290"/>
                  </a:lnTo>
                  <a:lnTo>
                    <a:pt x="638" y="324"/>
                  </a:lnTo>
                  <a:lnTo>
                    <a:pt x="648" y="362"/>
                  </a:lnTo>
                  <a:lnTo>
                    <a:pt x="654" y="398"/>
                  </a:lnTo>
                  <a:lnTo>
                    <a:pt x="656" y="438"/>
                  </a:lnTo>
                  <a:lnTo>
                    <a:pt x="656" y="438"/>
                  </a:lnTo>
                  <a:lnTo>
                    <a:pt x="654" y="476"/>
                  </a:lnTo>
                  <a:lnTo>
                    <a:pt x="648" y="514"/>
                  </a:lnTo>
                  <a:lnTo>
                    <a:pt x="638" y="552"/>
                  </a:lnTo>
                  <a:lnTo>
                    <a:pt x="626" y="586"/>
                  </a:lnTo>
                  <a:lnTo>
                    <a:pt x="610" y="620"/>
                  </a:lnTo>
                  <a:lnTo>
                    <a:pt x="590" y="652"/>
                  </a:lnTo>
                  <a:lnTo>
                    <a:pt x="568" y="680"/>
                  </a:lnTo>
                  <a:lnTo>
                    <a:pt x="544" y="708"/>
                  </a:lnTo>
                  <a:lnTo>
                    <a:pt x="516" y="732"/>
                  </a:lnTo>
                  <a:lnTo>
                    <a:pt x="488" y="754"/>
                  </a:lnTo>
                  <a:lnTo>
                    <a:pt x="456" y="774"/>
                  </a:lnTo>
                  <a:lnTo>
                    <a:pt x="422" y="790"/>
                  </a:lnTo>
                  <a:lnTo>
                    <a:pt x="388" y="802"/>
                  </a:lnTo>
                  <a:lnTo>
                    <a:pt x="352" y="812"/>
                  </a:lnTo>
                  <a:lnTo>
                    <a:pt x="314" y="818"/>
                  </a:lnTo>
                  <a:lnTo>
                    <a:pt x="274" y="820"/>
                  </a:lnTo>
                  <a:lnTo>
                    <a:pt x="274" y="820"/>
                  </a:lnTo>
                  <a:close/>
                </a:path>
              </a:pathLst>
            </a:custGeom>
            <a:grpFill/>
            <a:ln>
              <a:noFill/>
            </a:ln>
          </p:spPr>
          <p:txBody>
            <a:bodyPr vert="horz" wrap="square" lIns="91468" tIns="45734" rIns="91468" bIns="45734" numCol="1" anchor="t" anchorCtr="0" compatLnSpc="1">
              <a:prstTxWarp prst="textNoShape">
                <a:avLst/>
              </a:prstTxWarp>
            </a:bodyPr>
            <a:lstStyle/>
            <a:p>
              <a:pPr defTabSz="914672">
                <a:defRPr/>
              </a:pPr>
              <a:endParaRPr lang="en-US" sz="1801" kern="0" dirty="0">
                <a:solidFill>
                  <a:srgbClr val="FFFFFF"/>
                </a:solidFill>
                <a:latin typeface="Segoe UI"/>
              </a:endParaRPr>
            </a:p>
          </p:txBody>
        </p:sp>
      </p:grpSp>
      <p:sp>
        <p:nvSpPr>
          <p:cNvPr id="390" name="TextBox 389"/>
          <p:cNvSpPr txBox="1"/>
          <p:nvPr/>
        </p:nvSpPr>
        <p:spPr>
          <a:xfrm>
            <a:off x="9878605" y="3863105"/>
            <a:ext cx="1090398" cy="461766"/>
          </a:xfrm>
          <a:prstGeom prst="rect">
            <a:avLst/>
          </a:prstGeom>
          <a:noFill/>
        </p:spPr>
        <p:txBody>
          <a:bodyPr wrap="square" lIns="182911" tIns="146328" rIns="182911" bIns="146328" rtlCol="0">
            <a:spAutoFit/>
          </a:bodyPr>
          <a:lstStyle/>
          <a:p>
            <a:pPr defTabSz="932842">
              <a:lnSpc>
                <a:spcPct val="90000"/>
              </a:lnSpc>
              <a:spcBef>
                <a:spcPct val="0"/>
              </a:spcBef>
              <a:spcAft>
                <a:spcPts val="600"/>
              </a:spcAft>
              <a:defRPr/>
            </a:pPr>
            <a:r>
              <a:rPr lang="en-US" sz="1200" kern="0" spc="-30" dirty="0">
                <a:solidFill>
                  <a:srgbClr val="FFFFFF"/>
                </a:solidFill>
                <a:latin typeface="Segoe UI Semilight" panose="020B0402040204020203" pitchFamily="34" charset="0"/>
                <a:cs typeface="Segoe UI Semilight" panose="020B0402040204020203" pitchFamily="34" charset="0"/>
              </a:rPr>
              <a:t>Apps</a:t>
            </a:r>
          </a:p>
        </p:txBody>
      </p:sp>
      <p:grpSp>
        <p:nvGrpSpPr>
          <p:cNvPr id="391" name="Group 390"/>
          <p:cNvGrpSpPr/>
          <p:nvPr/>
        </p:nvGrpSpPr>
        <p:grpSpPr>
          <a:xfrm>
            <a:off x="9980265" y="3546140"/>
            <a:ext cx="462540" cy="357781"/>
            <a:chOff x="5007615" y="2323753"/>
            <a:chExt cx="649029" cy="502032"/>
          </a:xfrm>
          <a:solidFill>
            <a:srgbClr val="0078D7"/>
          </a:solidFill>
        </p:grpSpPr>
        <p:sp>
          <p:nvSpPr>
            <p:cNvPr id="408" name="Freeform 407"/>
            <p:cNvSpPr>
              <a:spLocks/>
            </p:cNvSpPr>
            <p:nvPr/>
          </p:nvSpPr>
          <p:spPr bwMode="auto">
            <a:xfrm>
              <a:off x="5175285" y="2455306"/>
              <a:ext cx="313688" cy="314768"/>
            </a:xfrm>
            <a:custGeom>
              <a:avLst/>
              <a:gdLst>
                <a:gd name="connsiteX0" fmla="*/ 193673 w 319670"/>
                <a:gd name="connsiteY0" fmla="*/ 280605 h 320770"/>
                <a:gd name="connsiteX1" fmla="*/ 165888 w 319670"/>
                <a:gd name="connsiteY1" fmla="*/ 281661 h 320770"/>
                <a:gd name="connsiteX2" fmla="*/ 167460 w 319670"/>
                <a:gd name="connsiteY2" fmla="*/ 307015 h 320770"/>
                <a:gd name="connsiteX3" fmla="*/ 181091 w 319670"/>
                <a:gd name="connsiteY3" fmla="*/ 305430 h 320770"/>
                <a:gd name="connsiteX4" fmla="*/ 193673 w 319670"/>
                <a:gd name="connsiteY4" fmla="*/ 280605 h 320770"/>
                <a:gd name="connsiteX5" fmla="*/ 127923 w 319670"/>
                <a:gd name="connsiteY5" fmla="*/ 280054 h 320770"/>
                <a:gd name="connsiteX6" fmla="*/ 141657 w 319670"/>
                <a:gd name="connsiteY6" fmla="*/ 305957 h 320770"/>
                <a:gd name="connsiteX7" fmla="*/ 154333 w 319670"/>
                <a:gd name="connsiteY7" fmla="*/ 307015 h 320770"/>
                <a:gd name="connsiteX8" fmla="*/ 152749 w 319670"/>
                <a:gd name="connsiteY8" fmla="*/ 281640 h 320770"/>
                <a:gd name="connsiteX9" fmla="*/ 127923 w 319670"/>
                <a:gd name="connsiteY9" fmla="*/ 280054 h 320770"/>
                <a:gd name="connsiteX10" fmla="*/ 226960 w 319670"/>
                <a:gd name="connsiteY10" fmla="*/ 275378 h 320770"/>
                <a:gd name="connsiteX11" fmla="*/ 209629 w 319670"/>
                <a:gd name="connsiteY11" fmla="*/ 278547 h 320770"/>
                <a:gd name="connsiteX12" fmla="*/ 198075 w 319670"/>
                <a:gd name="connsiteY12" fmla="*/ 301788 h 320770"/>
                <a:gd name="connsiteX13" fmla="*/ 204377 w 319670"/>
                <a:gd name="connsiteY13" fmla="*/ 300203 h 320770"/>
                <a:gd name="connsiteX14" fmla="*/ 226960 w 319670"/>
                <a:gd name="connsiteY14" fmla="*/ 275378 h 320770"/>
                <a:gd name="connsiteX15" fmla="*/ 94911 w 319670"/>
                <a:gd name="connsiteY15" fmla="*/ 274277 h 320770"/>
                <a:gd name="connsiteX16" fmla="*/ 120163 w 319670"/>
                <a:gd name="connsiteY16" fmla="*/ 301828 h 320770"/>
                <a:gd name="connsiteX17" fmla="*/ 124897 w 319670"/>
                <a:gd name="connsiteY17" fmla="*/ 302888 h 320770"/>
                <a:gd name="connsiteX18" fmla="*/ 112797 w 319670"/>
                <a:gd name="connsiteY18" fmla="*/ 277456 h 320770"/>
                <a:gd name="connsiteX19" fmla="*/ 94911 w 319670"/>
                <a:gd name="connsiteY19" fmla="*/ 274277 h 320770"/>
                <a:gd name="connsiteX20" fmla="*/ 261623 w 319670"/>
                <a:gd name="connsiteY20" fmla="*/ 266024 h 320770"/>
                <a:gd name="connsiteX21" fmla="*/ 247511 w 319670"/>
                <a:gd name="connsiteY21" fmla="*/ 270781 h 320770"/>
                <a:gd name="connsiteX22" fmla="*/ 235489 w 319670"/>
                <a:gd name="connsiteY22" fmla="*/ 286107 h 320770"/>
                <a:gd name="connsiteX23" fmla="*/ 261623 w 319670"/>
                <a:gd name="connsiteY23" fmla="*/ 266024 h 320770"/>
                <a:gd name="connsiteX24" fmla="*/ 53646 w 319670"/>
                <a:gd name="connsiteY24" fmla="*/ 261072 h 320770"/>
                <a:gd name="connsiteX25" fmla="*/ 90509 w 319670"/>
                <a:gd name="connsiteY25" fmla="*/ 289683 h 320770"/>
                <a:gd name="connsiteX26" fmla="*/ 74184 w 319670"/>
                <a:gd name="connsiteY26" fmla="*/ 268490 h 320770"/>
                <a:gd name="connsiteX27" fmla="*/ 53646 w 319670"/>
                <a:gd name="connsiteY27" fmla="*/ 261072 h 320770"/>
                <a:gd name="connsiteX28" fmla="*/ 213205 w 319670"/>
                <a:gd name="connsiteY28" fmla="*/ 224209 h 320770"/>
                <a:gd name="connsiteX29" fmla="*/ 163687 w 319670"/>
                <a:gd name="connsiteY29" fmla="*/ 228957 h 320770"/>
                <a:gd name="connsiteX30" fmla="*/ 165267 w 319670"/>
                <a:gd name="connsiteY30" fmla="*/ 269051 h 320770"/>
                <a:gd name="connsiteX31" fmla="*/ 200035 w 319670"/>
                <a:gd name="connsiteY31" fmla="*/ 266413 h 320770"/>
                <a:gd name="connsiteX32" fmla="*/ 213205 w 319670"/>
                <a:gd name="connsiteY32" fmla="*/ 224209 h 320770"/>
                <a:gd name="connsiteX33" fmla="*/ 108941 w 319670"/>
                <a:gd name="connsiteY33" fmla="*/ 224209 h 320770"/>
                <a:gd name="connsiteX34" fmla="*/ 122109 w 319670"/>
                <a:gd name="connsiteY34" fmla="*/ 265864 h 320770"/>
                <a:gd name="connsiteX35" fmla="*/ 152132 w 319670"/>
                <a:gd name="connsiteY35" fmla="*/ 268500 h 320770"/>
                <a:gd name="connsiteX36" fmla="*/ 150552 w 319670"/>
                <a:gd name="connsiteY36" fmla="*/ 228954 h 320770"/>
                <a:gd name="connsiteX37" fmla="*/ 108941 w 319670"/>
                <a:gd name="connsiteY37" fmla="*/ 224209 h 320770"/>
                <a:gd name="connsiteX38" fmla="*/ 58322 w 319670"/>
                <a:gd name="connsiteY38" fmla="*/ 209903 h 320770"/>
                <a:gd name="connsiteX39" fmla="*/ 82669 w 319670"/>
                <a:gd name="connsiteY39" fmla="*/ 257461 h 320770"/>
                <a:gd name="connsiteX40" fmla="*/ 107016 w 319670"/>
                <a:gd name="connsiteY40" fmla="*/ 263273 h 320770"/>
                <a:gd name="connsiteX41" fmla="*/ 94842 w 319670"/>
                <a:gd name="connsiteY41" fmla="*/ 221000 h 320770"/>
                <a:gd name="connsiteX42" fmla="*/ 58322 w 319670"/>
                <a:gd name="connsiteY42" fmla="*/ 209903 h 320770"/>
                <a:gd name="connsiteX43" fmla="*/ 264925 w 319670"/>
                <a:gd name="connsiteY43" fmla="*/ 209078 h 320770"/>
                <a:gd name="connsiteX44" fmla="*/ 227505 w 319670"/>
                <a:gd name="connsiteY44" fmla="*/ 221190 h 320770"/>
                <a:gd name="connsiteX45" fmla="*/ 214856 w 319670"/>
                <a:gd name="connsiteY45" fmla="*/ 264374 h 320770"/>
                <a:gd name="connsiteX46" fmla="*/ 239100 w 319670"/>
                <a:gd name="connsiteY46" fmla="*/ 259634 h 320770"/>
                <a:gd name="connsiteX47" fmla="*/ 264925 w 319670"/>
                <a:gd name="connsiteY47" fmla="*/ 209078 h 320770"/>
                <a:gd name="connsiteX48" fmla="*/ 303989 w 319670"/>
                <a:gd name="connsiteY48" fmla="*/ 187895 h 320770"/>
                <a:gd name="connsiteX49" fmla="*/ 280765 w 319670"/>
                <a:gd name="connsiteY49" fmla="*/ 201624 h 320770"/>
                <a:gd name="connsiteX50" fmla="*/ 258597 w 319670"/>
                <a:gd name="connsiteY50" fmla="*/ 253370 h 320770"/>
                <a:gd name="connsiteX51" fmla="*/ 279710 w 319670"/>
                <a:gd name="connsiteY51" fmla="*/ 244921 h 320770"/>
                <a:gd name="connsiteX52" fmla="*/ 303989 w 319670"/>
                <a:gd name="connsiteY52" fmla="*/ 187895 h 320770"/>
                <a:gd name="connsiteX53" fmla="*/ 15131 w 319670"/>
                <a:gd name="connsiteY53" fmla="*/ 186244 h 320770"/>
                <a:gd name="connsiteX54" fmla="*/ 35764 w 319670"/>
                <a:gd name="connsiteY54" fmla="*/ 239029 h 320770"/>
                <a:gd name="connsiteX55" fmla="*/ 63274 w 319670"/>
                <a:gd name="connsiteY55" fmla="*/ 251169 h 320770"/>
                <a:gd name="connsiteX56" fmla="*/ 42641 w 319670"/>
                <a:gd name="connsiteY56" fmla="*/ 202607 h 320770"/>
                <a:gd name="connsiteX57" fmla="*/ 15131 w 319670"/>
                <a:gd name="connsiteY57" fmla="*/ 186244 h 320770"/>
                <a:gd name="connsiteX58" fmla="*/ 220633 w 319670"/>
                <a:gd name="connsiteY58" fmla="*/ 169463 h 320770"/>
                <a:gd name="connsiteX59" fmla="*/ 162861 w 319670"/>
                <a:gd name="connsiteY59" fmla="*/ 176816 h 320770"/>
                <a:gd name="connsiteX60" fmla="*/ 163386 w 319670"/>
                <a:gd name="connsiteY60" fmla="*/ 215680 h 320770"/>
                <a:gd name="connsiteX61" fmla="*/ 216431 w 319670"/>
                <a:gd name="connsiteY61" fmla="*/ 209903 h 320770"/>
                <a:gd name="connsiteX62" fmla="*/ 220633 w 319670"/>
                <a:gd name="connsiteY62" fmla="*/ 169463 h 320770"/>
                <a:gd name="connsiteX63" fmla="*/ 101513 w 319670"/>
                <a:gd name="connsiteY63" fmla="*/ 169463 h 320770"/>
                <a:gd name="connsiteX64" fmla="*/ 105748 w 319670"/>
                <a:gd name="connsiteY64" fmla="*/ 210428 h 320770"/>
                <a:gd name="connsiteX65" fmla="*/ 150207 w 319670"/>
                <a:gd name="connsiteY65" fmla="*/ 215680 h 320770"/>
                <a:gd name="connsiteX66" fmla="*/ 149678 w 319670"/>
                <a:gd name="connsiteY66" fmla="*/ 176291 h 320770"/>
                <a:gd name="connsiteX67" fmla="*/ 101513 w 319670"/>
                <a:gd name="connsiteY67" fmla="*/ 169463 h 320770"/>
                <a:gd name="connsiteX68" fmla="*/ 51121 w 319670"/>
                <a:gd name="connsiteY68" fmla="*/ 149931 h 320770"/>
                <a:gd name="connsiteX69" fmla="*/ 50069 w 319670"/>
                <a:gd name="connsiteY69" fmla="*/ 159953 h 320770"/>
                <a:gd name="connsiteX70" fmla="*/ 53752 w 319670"/>
                <a:gd name="connsiteY70" fmla="*/ 193713 h 320770"/>
                <a:gd name="connsiteX71" fmla="*/ 92160 w 319670"/>
                <a:gd name="connsiteY71" fmla="*/ 207427 h 320770"/>
                <a:gd name="connsiteX72" fmla="*/ 89003 w 319670"/>
                <a:gd name="connsiteY72" fmla="*/ 166283 h 320770"/>
                <a:gd name="connsiteX73" fmla="*/ 51121 w 319670"/>
                <a:gd name="connsiteY73" fmla="*/ 149931 h 320770"/>
                <a:gd name="connsiteX74" fmla="*/ 271850 w 319670"/>
                <a:gd name="connsiteY74" fmla="*/ 148830 h 320770"/>
                <a:gd name="connsiteX75" fmla="*/ 233420 w 319670"/>
                <a:gd name="connsiteY75" fmla="*/ 165717 h 320770"/>
                <a:gd name="connsiteX76" fmla="*/ 230262 w 319670"/>
                <a:gd name="connsiteY76" fmla="*/ 206877 h 320770"/>
                <a:gd name="connsiteX77" fmla="*/ 269218 w 319670"/>
                <a:gd name="connsiteY77" fmla="*/ 193157 h 320770"/>
                <a:gd name="connsiteX78" fmla="*/ 272903 w 319670"/>
                <a:gd name="connsiteY78" fmla="*/ 159912 h 320770"/>
                <a:gd name="connsiteX79" fmla="*/ 271850 w 319670"/>
                <a:gd name="connsiteY79" fmla="*/ 148830 h 320770"/>
                <a:gd name="connsiteX80" fmla="*/ 302793 w 319670"/>
                <a:gd name="connsiteY80" fmla="*/ 126547 h 320770"/>
                <a:gd name="connsiteX81" fmla="*/ 284431 w 319670"/>
                <a:gd name="connsiteY81" fmla="*/ 141328 h 320770"/>
                <a:gd name="connsiteX82" fmla="*/ 286005 w 319670"/>
                <a:gd name="connsiteY82" fmla="*/ 159805 h 320770"/>
                <a:gd name="connsiteX83" fmla="*/ 283907 w 319670"/>
                <a:gd name="connsiteY83" fmla="*/ 185144 h 320770"/>
                <a:gd name="connsiteX84" fmla="*/ 306465 w 319670"/>
                <a:gd name="connsiteY84" fmla="*/ 169835 h 320770"/>
                <a:gd name="connsiteX85" fmla="*/ 306465 w 319670"/>
                <a:gd name="connsiteY85" fmla="*/ 160333 h 320770"/>
                <a:gd name="connsiteX86" fmla="*/ 302793 w 319670"/>
                <a:gd name="connsiteY86" fmla="*/ 126547 h 320770"/>
                <a:gd name="connsiteX87" fmla="*/ 17427 w 319670"/>
                <a:gd name="connsiteY87" fmla="*/ 125172 h 320770"/>
                <a:gd name="connsiteX88" fmla="*/ 13205 w 319670"/>
                <a:gd name="connsiteY88" fmla="*/ 160446 h 320770"/>
                <a:gd name="connsiteX89" fmla="*/ 13205 w 319670"/>
                <a:gd name="connsiteY89" fmla="*/ 168870 h 320770"/>
                <a:gd name="connsiteX90" fmla="*/ 39065 w 319670"/>
                <a:gd name="connsiteY90" fmla="*/ 186244 h 320770"/>
                <a:gd name="connsiteX91" fmla="*/ 36954 w 319670"/>
                <a:gd name="connsiteY91" fmla="*/ 159920 h 320770"/>
                <a:gd name="connsiteX92" fmla="*/ 38537 w 319670"/>
                <a:gd name="connsiteY92" fmla="*/ 142546 h 320770"/>
                <a:gd name="connsiteX93" fmla="*/ 17427 w 319670"/>
                <a:gd name="connsiteY93" fmla="*/ 125172 h 320770"/>
                <a:gd name="connsiteX94" fmla="*/ 215883 w 319670"/>
                <a:gd name="connsiteY94" fmla="*/ 122420 h 320770"/>
                <a:gd name="connsiteX95" fmla="*/ 165486 w 319670"/>
                <a:gd name="connsiteY95" fmla="*/ 128769 h 320770"/>
                <a:gd name="connsiteX96" fmla="*/ 163386 w 319670"/>
                <a:gd name="connsiteY96" fmla="*/ 128769 h 320770"/>
                <a:gd name="connsiteX97" fmla="*/ 162861 w 319670"/>
                <a:gd name="connsiteY97" fmla="*/ 155221 h 320770"/>
                <a:gd name="connsiteX98" fmla="*/ 162861 w 319670"/>
                <a:gd name="connsiteY98" fmla="*/ 163686 h 320770"/>
                <a:gd name="connsiteX99" fmla="*/ 220083 w 319670"/>
                <a:gd name="connsiteY99" fmla="*/ 155750 h 320770"/>
                <a:gd name="connsiteX100" fmla="*/ 215883 w 319670"/>
                <a:gd name="connsiteY100" fmla="*/ 122420 h 320770"/>
                <a:gd name="connsiteX101" fmla="*/ 106825 w 319670"/>
                <a:gd name="connsiteY101" fmla="*/ 120220 h 320770"/>
                <a:gd name="connsiteX102" fmla="*/ 102064 w 319670"/>
                <a:gd name="connsiteY102" fmla="*/ 156248 h 320770"/>
                <a:gd name="connsiteX103" fmla="*/ 149678 w 319670"/>
                <a:gd name="connsiteY103" fmla="*/ 163136 h 320770"/>
                <a:gd name="connsiteX104" fmla="*/ 149678 w 319670"/>
                <a:gd name="connsiteY104" fmla="*/ 155188 h 320770"/>
                <a:gd name="connsiteX105" fmla="*/ 150207 w 319670"/>
                <a:gd name="connsiteY105" fmla="*/ 128167 h 320770"/>
                <a:gd name="connsiteX106" fmla="*/ 106825 w 319670"/>
                <a:gd name="connsiteY106" fmla="*/ 120220 h 320770"/>
                <a:gd name="connsiteX107" fmla="*/ 259617 w 319670"/>
                <a:gd name="connsiteY107" fmla="*/ 103988 h 320770"/>
                <a:gd name="connsiteX108" fmla="*/ 228611 w 319670"/>
                <a:gd name="connsiteY108" fmla="*/ 118717 h 320770"/>
                <a:gd name="connsiteX109" fmla="*/ 233341 w 319670"/>
                <a:gd name="connsiteY109" fmla="*/ 151856 h 320770"/>
                <a:gd name="connsiteX110" fmla="*/ 269602 w 319670"/>
                <a:gd name="connsiteY110" fmla="*/ 135024 h 320770"/>
                <a:gd name="connsiteX111" fmla="*/ 259617 w 319670"/>
                <a:gd name="connsiteY111" fmla="*/ 103988 h 320770"/>
                <a:gd name="connsiteX112" fmla="*/ 65249 w 319670"/>
                <a:gd name="connsiteY112" fmla="*/ 99862 h 320770"/>
                <a:gd name="connsiteX113" fmla="*/ 52545 w 319670"/>
                <a:gd name="connsiteY113" fmla="*/ 136118 h 320770"/>
                <a:gd name="connsiteX114" fmla="*/ 89068 w 319670"/>
                <a:gd name="connsiteY114" fmla="*/ 152407 h 320770"/>
                <a:gd name="connsiteX115" fmla="*/ 94361 w 319670"/>
                <a:gd name="connsiteY115" fmla="*/ 115625 h 320770"/>
                <a:gd name="connsiteX116" fmla="*/ 65249 w 319670"/>
                <a:gd name="connsiteY116" fmla="*/ 99862 h 320770"/>
                <a:gd name="connsiteX117" fmla="*/ 285381 w 319670"/>
                <a:gd name="connsiteY117" fmla="*/ 83906 h 320770"/>
                <a:gd name="connsiteX118" fmla="*/ 270702 w 319670"/>
                <a:gd name="connsiteY118" fmla="*/ 96554 h 320770"/>
                <a:gd name="connsiteX119" fmla="*/ 281711 w 319670"/>
                <a:gd name="connsiteY119" fmla="*/ 127648 h 320770"/>
                <a:gd name="connsiteX120" fmla="*/ 298487 w 319670"/>
                <a:gd name="connsiteY120" fmla="*/ 112365 h 320770"/>
                <a:gd name="connsiteX121" fmla="*/ 285381 w 319670"/>
                <a:gd name="connsiteY121" fmla="*/ 83906 h 320770"/>
                <a:gd name="connsiteX122" fmla="*/ 39411 w 319670"/>
                <a:gd name="connsiteY122" fmla="*/ 75928 h 320770"/>
                <a:gd name="connsiteX123" fmla="*/ 21458 w 319670"/>
                <a:gd name="connsiteY123" fmla="*/ 111317 h 320770"/>
                <a:gd name="connsiteX124" fmla="*/ 40995 w 319670"/>
                <a:gd name="connsiteY124" fmla="*/ 128748 h 320770"/>
                <a:gd name="connsiteX125" fmla="*/ 54196 w 319670"/>
                <a:gd name="connsiteY125" fmla="*/ 91774 h 320770"/>
                <a:gd name="connsiteX126" fmla="*/ 39411 w 319670"/>
                <a:gd name="connsiteY126" fmla="*/ 75928 h 320770"/>
                <a:gd name="connsiteX127" fmla="*/ 201616 w 319670"/>
                <a:gd name="connsiteY127" fmla="*/ 73452 h 320770"/>
                <a:gd name="connsiteX128" fmla="*/ 165267 w 319670"/>
                <a:gd name="connsiteY128" fmla="*/ 78187 h 320770"/>
                <a:gd name="connsiteX129" fmla="*/ 164740 w 319670"/>
                <a:gd name="connsiteY129" fmla="*/ 78187 h 320770"/>
                <a:gd name="connsiteX130" fmla="*/ 163687 w 319670"/>
                <a:gd name="connsiteY130" fmla="*/ 115543 h 320770"/>
                <a:gd name="connsiteX131" fmla="*/ 165267 w 319670"/>
                <a:gd name="connsiteY131" fmla="*/ 115543 h 320770"/>
                <a:gd name="connsiteX132" fmla="*/ 213205 w 319670"/>
                <a:gd name="connsiteY132" fmla="*/ 109756 h 320770"/>
                <a:gd name="connsiteX133" fmla="*/ 201616 w 319670"/>
                <a:gd name="connsiteY133" fmla="*/ 73452 h 320770"/>
                <a:gd name="connsiteX134" fmla="*/ 121592 w 319670"/>
                <a:gd name="connsiteY134" fmla="*/ 70701 h 320770"/>
                <a:gd name="connsiteX135" fmla="*/ 109491 w 319670"/>
                <a:gd name="connsiteY135" fmla="*/ 107084 h 320770"/>
                <a:gd name="connsiteX136" fmla="*/ 150530 w 319670"/>
                <a:gd name="connsiteY136" fmla="*/ 114993 h 320770"/>
                <a:gd name="connsiteX137" fmla="*/ 151582 w 319670"/>
                <a:gd name="connsiteY137" fmla="*/ 77028 h 320770"/>
                <a:gd name="connsiteX138" fmla="*/ 121592 w 319670"/>
                <a:gd name="connsiteY138" fmla="*/ 70701 h 320770"/>
                <a:gd name="connsiteX139" fmla="*/ 233321 w 319670"/>
                <a:gd name="connsiteY139" fmla="*/ 59697 h 320770"/>
                <a:gd name="connsiteX140" fmla="*/ 214306 w 319670"/>
                <a:gd name="connsiteY140" fmla="*/ 69207 h 320770"/>
                <a:gd name="connsiteX141" fmla="*/ 225926 w 319670"/>
                <a:gd name="connsiteY141" fmla="*/ 106189 h 320770"/>
                <a:gd name="connsiteX142" fmla="*/ 253921 w 319670"/>
                <a:gd name="connsiteY142" fmla="*/ 92453 h 320770"/>
                <a:gd name="connsiteX143" fmla="*/ 233321 w 319670"/>
                <a:gd name="connsiteY143" fmla="*/ 59697 h 320770"/>
                <a:gd name="connsiteX144" fmla="*/ 92595 w 319670"/>
                <a:gd name="connsiteY144" fmla="*/ 55846 h 320770"/>
                <a:gd name="connsiteX145" fmla="*/ 70977 w 319670"/>
                <a:gd name="connsiteY145" fmla="*/ 88088 h 320770"/>
                <a:gd name="connsiteX146" fmla="*/ 97341 w 319670"/>
                <a:gd name="connsiteY146" fmla="*/ 102888 h 320770"/>
                <a:gd name="connsiteX147" fmla="*/ 108941 w 319670"/>
                <a:gd name="connsiteY147" fmla="*/ 65360 h 320770"/>
                <a:gd name="connsiteX148" fmla="*/ 92595 w 319670"/>
                <a:gd name="connsiteY148" fmla="*/ 55846 h 320770"/>
                <a:gd name="connsiteX149" fmla="*/ 251144 w 319670"/>
                <a:gd name="connsiteY149" fmla="*/ 44842 h 320770"/>
                <a:gd name="connsiteX150" fmla="*/ 243742 w 319670"/>
                <a:gd name="connsiteY150" fmla="*/ 51712 h 320770"/>
                <a:gd name="connsiteX151" fmla="*/ 264890 w 319670"/>
                <a:gd name="connsiteY151" fmla="*/ 85007 h 320770"/>
                <a:gd name="connsiteX152" fmla="*/ 277579 w 319670"/>
                <a:gd name="connsiteY152" fmla="*/ 72851 h 320770"/>
                <a:gd name="connsiteX153" fmla="*/ 251144 w 319670"/>
                <a:gd name="connsiteY153" fmla="*/ 44842 h 320770"/>
                <a:gd name="connsiteX154" fmla="*/ 75908 w 319670"/>
                <a:gd name="connsiteY154" fmla="*/ 39614 h 320770"/>
                <a:gd name="connsiteX155" fmla="*/ 47868 w 319670"/>
                <a:gd name="connsiteY155" fmla="*/ 65510 h 320770"/>
                <a:gd name="connsiteX156" fmla="*/ 60565 w 319670"/>
                <a:gd name="connsiteY156" fmla="*/ 79779 h 320770"/>
                <a:gd name="connsiteX157" fmla="*/ 82256 w 319670"/>
                <a:gd name="connsiteY157" fmla="*/ 47013 h 320770"/>
                <a:gd name="connsiteX158" fmla="*/ 75908 w 319670"/>
                <a:gd name="connsiteY158" fmla="*/ 39614 h 320770"/>
                <a:gd name="connsiteX159" fmla="*/ 224484 w 319670"/>
                <a:gd name="connsiteY159" fmla="*/ 28060 h 320770"/>
                <a:gd name="connsiteX160" fmla="*/ 236003 w 319670"/>
                <a:gd name="connsiteY160" fmla="*/ 41815 h 320770"/>
                <a:gd name="connsiteX161" fmla="*/ 240716 w 319670"/>
                <a:gd name="connsiteY161" fmla="*/ 37583 h 320770"/>
                <a:gd name="connsiteX162" fmla="*/ 224484 w 319670"/>
                <a:gd name="connsiteY162" fmla="*/ 28060 h 320770"/>
                <a:gd name="connsiteX163" fmla="*/ 101238 w 319670"/>
                <a:gd name="connsiteY163" fmla="*/ 25309 h 320770"/>
                <a:gd name="connsiteX164" fmla="*/ 86933 w 319670"/>
                <a:gd name="connsiteY164" fmla="*/ 32662 h 320770"/>
                <a:gd name="connsiteX165" fmla="*/ 90642 w 319670"/>
                <a:gd name="connsiteY165" fmla="*/ 36863 h 320770"/>
                <a:gd name="connsiteX166" fmla="*/ 101238 w 319670"/>
                <a:gd name="connsiteY166" fmla="*/ 25309 h 320770"/>
                <a:gd name="connsiteX167" fmla="*/ 189546 w 319670"/>
                <a:gd name="connsiteY167" fmla="*/ 16506 h 320770"/>
                <a:gd name="connsiteX168" fmla="*/ 209532 w 319670"/>
                <a:gd name="connsiteY168" fmla="*/ 56946 h 320770"/>
                <a:gd name="connsiteX169" fmla="*/ 225310 w 319670"/>
                <a:gd name="connsiteY169" fmla="*/ 49068 h 320770"/>
                <a:gd name="connsiteX170" fmla="*/ 194280 w 319670"/>
                <a:gd name="connsiteY170" fmla="*/ 17556 h 320770"/>
                <a:gd name="connsiteX171" fmla="*/ 189546 w 319670"/>
                <a:gd name="connsiteY171" fmla="*/ 16506 h 320770"/>
                <a:gd name="connsiteX172" fmla="*/ 132600 w 319670"/>
                <a:gd name="connsiteY172" fmla="*/ 15955 h 320770"/>
                <a:gd name="connsiteX173" fmla="*/ 128938 w 319670"/>
                <a:gd name="connsiteY173" fmla="*/ 16483 h 320770"/>
                <a:gd name="connsiteX174" fmla="*/ 100688 w 319670"/>
                <a:gd name="connsiteY174" fmla="*/ 46010 h 320770"/>
                <a:gd name="connsiteX175" fmla="*/ 114290 w 319670"/>
                <a:gd name="connsiteY175" fmla="*/ 53920 h 320770"/>
                <a:gd name="connsiteX176" fmla="*/ 132600 w 319670"/>
                <a:gd name="connsiteY176" fmla="*/ 15955 h 320770"/>
                <a:gd name="connsiteX177" fmla="*/ 167974 w 319670"/>
                <a:gd name="connsiteY177" fmla="*/ 13204 h 320770"/>
                <a:gd name="connsiteX178" fmla="*/ 165337 w 319670"/>
                <a:gd name="connsiteY178" fmla="*/ 64924 h 320770"/>
                <a:gd name="connsiteX179" fmla="*/ 196974 w 319670"/>
                <a:gd name="connsiteY179" fmla="*/ 60702 h 320770"/>
                <a:gd name="connsiteX180" fmla="*/ 173247 w 319670"/>
                <a:gd name="connsiteY180" fmla="*/ 13732 h 320770"/>
                <a:gd name="connsiteX181" fmla="*/ 167974 w 319670"/>
                <a:gd name="connsiteY181" fmla="*/ 13204 h 320770"/>
                <a:gd name="connsiteX182" fmla="*/ 149585 w 319670"/>
                <a:gd name="connsiteY182" fmla="*/ 13204 h 320770"/>
                <a:gd name="connsiteX183" fmla="*/ 126273 w 319670"/>
                <a:gd name="connsiteY183" fmla="*/ 58551 h 320770"/>
                <a:gd name="connsiteX184" fmla="*/ 152764 w 319670"/>
                <a:gd name="connsiteY184" fmla="*/ 63823 h 320770"/>
                <a:gd name="connsiteX185" fmla="*/ 154883 w 319670"/>
                <a:gd name="connsiteY185" fmla="*/ 13204 h 320770"/>
                <a:gd name="connsiteX186" fmla="*/ 149585 w 319670"/>
                <a:gd name="connsiteY186" fmla="*/ 13204 h 320770"/>
                <a:gd name="connsiteX187" fmla="*/ 160099 w 319670"/>
                <a:gd name="connsiteY187" fmla="*/ 0 h 320770"/>
                <a:gd name="connsiteX188" fmla="*/ 248047 w 319670"/>
                <a:gd name="connsiteY188" fmla="*/ 26906 h 320770"/>
                <a:gd name="connsiteX189" fmla="*/ 259107 w 319670"/>
                <a:gd name="connsiteY189" fmla="*/ 34293 h 320770"/>
                <a:gd name="connsiteX190" fmla="*/ 285965 w 319670"/>
                <a:gd name="connsiteY190" fmla="*/ 61727 h 320770"/>
                <a:gd name="connsiteX191" fmla="*/ 293865 w 319670"/>
                <a:gd name="connsiteY191" fmla="*/ 72806 h 320770"/>
                <a:gd name="connsiteX192" fmla="*/ 308084 w 319670"/>
                <a:gd name="connsiteY192" fmla="*/ 100768 h 320770"/>
                <a:gd name="connsiteX193" fmla="*/ 313350 w 319670"/>
                <a:gd name="connsiteY193" fmla="*/ 115013 h 320770"/>
                <a:gd name="connsiteX194" fmla="*/ 319670 w 319670"/>
                <a:gd name="connsiteY194" fmla="*/ 157747 h 320770"/>
                <a:gd name="connsiteX195" fmla="*/ 319670 w 319670"/>
                <a:gd name="connsiteY195" fmla="*/ 160385 h 320770"/>
                <a:gd name="connsiteX196" fmla="*/ 319144 w 319670"/>
                <a:gd name="connsiteY196" fmla="*/ 176212 h 320770"/>
                <a:gd name="connsiteX197" fmla="*/ 302291 w 319670"/>
                <a:gd name="connsiteY197" fmla="*/ 232664 h 320770"/>
                <a:gd name="connsiteX198" fmla="*/ 288598 w 319670"/>
                <a:gd name="connsiteY198" fmla="*/ 254822 h 320770"/>
                <a:gd name="connsiteX199" fmla="*/ 160099 w 319670"/>
                <a:gd name="connsiteY199" fmla="*/ 320242 h 320770"/>
                <a:gd name="connsiteX200" fmla="*/ 159572 w 319670"/>
                <a:gd name="connsiteY200" fmla="*/ 320242 h 320770"/>
                <a:gd name="connsiteX201" fmla="*/ 155359 w 319670"/>
                <a:gd name="connsiteY201" fmla="*/ 320770 h 320770"/>
                <a:gd name="connsiteX202" fmla="*/ 155359 w 319670"/>
                <a:gd name="connsiteY202" fmla="*/ 320242 h 320770"/>
                <a:gd name="connsiteX203" fmla="*/ 26332 w 319670"/>
                <a:gd name="connsiteY203" fmla="*/ 248491 h 320770"/>
                <a:gd name="connsiteX204" fmla="*/ 13693 w 319670"/>
                <a:gd name="connsiteY204" fmla="*/ 225278 h 320770"/>
                <a:gd name="connsiteX205" fmla="*/ 527 w 319670"/>
                <a:gd name="connsiteY205" fmla="*/ 174630 h 320770"/>
                <a:gd name="connsiteX206" fmla="*/ 0 w 319670"/>
                <a:gd name="connsiteY206" fmla="*/ 160385 h 320770"/>
                <a:gd name="connsiteX207" fmla="*/ 0 w 319670"/>
                <a:gd name="connsiteY207" fmla="*/ 156164 h 320770"/>
                <a:gd name="connsiteX208" fmla="*/ 6847 w 319670"/>
                <a:gd name="connsiteY208" fmla="*/ 113958 h 320770"/>
                <a:gd name="connsiteX209" fmla="*/ 12113 w 319670"/>
                <a:gd name="connsiteY209" fmla="*/ 99185 h 320770"/>
                <a:gd name="connsiteX210" fmla="*/ 32125 w 319670"/>
                <a:gd name="connsiteY210" fmla="*/ 64365 h 320770"/>
                <a:gd name="connsiteX211" fmla="*/ 41078 w 319670"/>
                <a:gd name="connsiteY211" fmla="*/ 52758 h 320770"/>
                <a:gd name="connsiteX212" fmla="*/ 68990 w 319670"/>
                <a:gd name="connsiteY212" fmla="*/ 28489 h 320770"/>
                <a:gd name="connsiteX213" fmla="*/ 80576 w 319670"/>
                <a:gd name="connsiteY213" fmla="*/ 21103 h 320770"/>
                <a:gd name="connsiteX214" fmla="*/ 160099 w 319670"/>
                <a:gd name="connsiteY214" fmla="*/ 0 h 320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Lst>
              <a:rect l="l" t="t" r="r" b="b"/>
              <a:pathLst>
                <a:path w="319670" h="320770">
                  <a:moveTo>
                    <a:pt x="193673" y="280605"/>
                  </a:moveTo>
                  <a:cubicBezTo>
                    <a:pt x="184761" y="281133"/>
                    <a:pt x="175324" y="281661"/>
                    <a:pt x="165888" y="281661"/>
                  </a:cubicBezTo>
                  <a:cubicBezTo>
                    <a:pt x="166412" y="292225"/>
                    <a:pt x="166936" y="300676"/>
                    <a:pt x="167460" y="307015"/>
                  </a:cubicBezTo>
                  <a:cubicBezTo>
                    <a:pt x="172179" y="306486"/>
                    <a:pt x="176373" y="305958"/>
                    <a:pt x="181091" y="305430"/>
                  </a:cubicBezTo>
                  <a:cubicBezTo>
                    <a:pt x="183188" y="301733"/>
                    <a:pt x="188430" y="292753"/>
                    <a:pt x="193673" y="280605"/>
                  </a:cubicBezTo>
                  <a:close/>
                  <a:moveTo>
                    <a:pt x="127923" y="280054"/>
                  </a:moveTo>
                  <a:cubicBezTo>
                    <a:pt x="133734" y="293270"/>
                    <a:pt x="139016" y="302257"/>
                    <a:pt x="141657" y="305957"/>
                  </a:cubicBezTo>
                  <a:cubicBezTo>
                    <a:pt x="145882" y="306486"/>
                    <a:pt x="150108" y="307015"/>
                    <a:pt x="154333" y="307015"/>
                  </a:cubicBezTo>
                  <a:cubicBezTo>
                    <a:pt x="153805" y="300671"/>
                    <a:pt x="153277" y="291684"/>
                    <a:pt x="152749" y="281640"/>
                  </a:cubicBezTo>
                  <a:cubicBezTo>
                    <a:pt x="144298" y="281640"/>
                    <a:pt x="135846" y="280583"/>
                    <a:pt x="127923" y="280054"/>
                  </a:cubicBezTo>
                  <a:close/>
                  <a:moveTo>
                    <a:pt x="226960" y="275378"/>
                  </a:moveTo>
                  <a:cubicBezTo>
                    <a:pt x="221183" y="276962"/>
                    <a:pt x="215406" y="277491"/>
                    <a:pt x="209629" y="278547"/>
                  </a:cubicBezTo>
                  <a:cubicBezTo>
                    <a:pt x="205427" y="288055"/>
                    <a:pt x="201226" y="295978"/>
                    <a:pt x="198075" y="301788"/>
                  </a:cubicBezTo>
                  <a:cubicBezTo>
                    <a:pt x="200175" y="301260"/>
                    <a:pt x="202276" y="300731"/>
                    <a:pt x="204377" y="300203"/>
                  </a:cubicBezTo>
                  <a:cubicBezTo>
                    <a:pt x="208053" y="296506"/>
                    <a:pt x="216982" y="288055"/>
                    <a:pt x="226960" y="275378"/>
                  </a:cubicBezTo>
                  <a:close/>
                  <a:moveTo>
                    <a:pt x="94911" y="274277"/>
                  </a:moveTo>
                  <a:cubicBezTo>
                    <a:pt x="107537" y="290172"/>
                    <a:pt x="118584" y="300239"/>
                    <a:pt x="120163" y="301828"/>
                  </a:cubicBezTo>
                  <a:cubicBezTo>
                    <a:pt x="121741" y="302358"/>
                    <a:pt x="123319" y="302358"/>
                    <a:pt x="124897" y="302888"/>
                  </a:cubicBezTo>
                  <a:cubicBezTo>
                    <a:pt x="121215" y="296530"/>
                    <a:pt x="117006" y="288053"/>
                    <a:pt x="112797" y="277456"/>
                  </a:cubicBezTo>
                  <a:cubicBezTo>
                    <a:pt x="106485" y="276927"/>
                    <a:pt x="100698" y="275337"/>
                    <a:pt x="94911" y="274277"/>
                  </a:cubicBezTo>
                  <a:close/>
                  <a:moveTo>
                    <a:pt x="261623" y="266024"/>
                  </a:moveTo>
                  <a:cubicBezTo>
                    <a:pt x="256919" y="267610"/>
                    <a:pt x="252215" y="269195"/>
                    <a:pt x="247511" y="270781"/>
                  </a:cubicBezTo>
                  <a:cubicBezTo>
                    <a:pt x="243329" y="276066"/>
                    <a:pt x="239670" y="281351"/>
                    <a:pt x="235489" y="286107"/>
                  </a:cubicBezTo>
                  <a:cubicBezTo>
                    <a:pt x="244897" y="280294"/>
                    <a:pt x="253783" y="273952"/>
                    <a:pt x="261623" y="266024"/>
                  </a:cubicBezTo>
                  <a:close/>
                  <a:moveTo>
                    <a:pt x="53646" y="261072"/>
                  </a:moveTo>
                  <a:cubicBezTo>
                    <a:pt x="64178" y="272729"/>
                    <a:pt x="76817" y="282266"/>
                    <a:pt x="90509" y="289683"/>
                  </a:cubicBezTo>
                  <a:cubicBezTo>
                    <a:pt x="85243" y="283855"/>
                    <a:pt x="79977" y="276438"/>
                    <a:pt x="74184" y="268490"/>
                  </a:cubicBezTo>
                  <a:cubicBezTo>
                    <a:pt x="66811" y="266371"/>
                    <a:pt x="59965" y="264252"/>
                    <a:pt x="53646" y="261072"/>
                  </a:cubicBezTo>
                  <a:close/>
                  <a:moveTo>
                    <a:pt x="213205" y="224209"/>
                  </a:moveTo>
                  <a:cubicBezTo>
                    <a:pt x="197402" y="226846"/>
                    <a:pt x="180544" y="228429"/>
                    <a:pt x="163687" y="228957"/>
                  </a:cubicBezTo>
                  <a:cubicBezTo>
                    <a:pt x="163687" y="243201"/>
                    <a:pt x="164740" y="256917"/>
                    <a:pt x="165267" y="269051"/>
                  </a:cubicBezTo>
                  <a:cubicBezTo>
                    <a:pt x="176857" y="268523"/>
                    <a:pt x="188446" y="267996"/>
                    <a:pt x="200035" y="266413"/>
                  </a:cubicBezTo>
                  <a:cubicBezTo>
                    <a:pt x="204777" y="254279"/>
                    <a:pt x="209518" y="240035"/>
                    <a:pt x="213205" y="224209"/>
                  </a:cubicBezTo>
                  <a:close/>
                  <a:moveTo>
                    <a:pt x="108941" y="224209"/>
                  </a:moveTo>
                  <a:cubicBezTo>
                    <a:pt x="112628" y="240027"/>
                    <a:pt x="117369" y="253736"/>
                    <a:pt x="122109" y="265864"/>
                  </a:cubicBezTo>
                  <a:cubicBezTo>
                    <a:pt x="131590" y="267446"/>
                    <a:pt x="141598" y="267973"/>
                    <a:pt x="152132" y="268500"/>
                  </a:cubicBezTo>
                  <a:cubicBezTo>
                    <a:pt x="151606" y="256373"/>
                    <a:pt x="151079" y="243191"/>
                    <a:pt x="150552" y="228954"/>
                  </a:cubicBezTo>
                  <a:cubicBezTo>
                    <a:pt x="135804" y="228427"/>
                    <a:pt x="122109" y="226845"/>
                    <a:pt x="108941" y="224209"/>
                  </a:cubicBezTo>
                  <a:close/>
                  <a:moveTo>
                    <a:pt x="58322" y="209903"/>
                  </a:moveTo>
                  <a:cubicBezTo>
                    <a:pt x="64673" y="227869"/>
                    <a:pt x="73671" y="243722"/>
                    <a:pt x="82669" y="257461"/>
                  </a:cubicBezTo>
                  <a:cubicBezTo>
                    <a:pt x="90608" y="260103"/>
                    <a:pt x="98547" y="261688"/>
                    <a:pt x="107016" y="263273"/>
                  </a:cubicBezTo>
                  <a:cubicBezTo>
                    <a:pt x="102252" y="251120"/>
                    <a:pt x="98018" y="236852"/>
                    <a:pt x="94842" y="221000"/>
                  </a:cubicBezTo>
                  <a:cubicBezTo>
                    <a:pt x="82140" y="218358"/>
                    <a:pt x="69966" y="214131"/>
                    <a:pt x="58322" y="209903"/>
                  </a:cubicBezTo>
                  <a:close/>
                  <a:moveTo>
                    <a:pt x="264925" y="209078"/>
                  </a:moveTo>
                  <a:cubicBezTo>
                    <a:pt x="253330" y="213818"/>
                    <a:pt x="240681" y="218031"/>
                    <a:pt x="227505" y="221190"/>
                  </a:cubicBezTo>
                  <a:cubicBezTo>
                    <a:pt x="224343" y="236989"/>
                    <a:pt x="219599" y="251735"/>
                    <a:pt x="214856" y="264374"/>
                  </a:cubicBezTo>
                  <a:cubicBezTo>
                    <a:pt x="223289" y="263320"/>
                    <a:pt x="231194" y="261214"/>
                    <a:pt x="239100" y="259634"/>
                  </a:cubicBezTo>
                  <a:cubicBezTo>
                    <a:pt x="248586" y="245415"/>
                    <a:pt x="258073" y="228037"/>
                    <a:pt x="264925" y="209078"/>
                  </a:cubicBezTo>
                  <a:close/>
                  <a:moveTo>
                    <a:pt x="303989" y="187895"/>
                  </a:moveTo>
                  <a:cubicBezTo>
                    <a:pt x="297128" y="192647"/>
                    <a:pt x="289211" y="197399"/>
                    <a:pt x="280765" y="201624"/>
                  </a:cubicBezTo>
                  <a:cubicBezTo>
                    <a:pt x="275487" y="220632"/>
                    <a:pt x="267570" y="238057"/>
                    <a:pt x="258597" y="253370"/>
                  </a:cubicBezTo>
                  <a:cubicBezTo>
                    <a:pt x="265987" y="250729"/>
                    <a:pt x="273376" y="248089"/>
                    <a:pt x="279710" y="244921"/>
                  </a:cubicBezTo>
                  <a:cubicBezTo>
                    <a:pt x="291850" y="228025"/>
                    <a:pt x="300295" y="209016"/>
                    <a:pt x="303989" y="187895"/>
                  </a:cubicBezTo>
                  <a:close/>
                  <a:moveTo>
                    <a:pt x="15131" y="186244"/>
                  </a:moveTo>
                  <a:cubicBezTo>
                    <a:pt x="18834" y="205247"/>
                    <a:pt x="25712" y="223193"/>
                    <a:pt x="35764" y="239029"/>
                  </a:cubicBezTo>
                  <a:cubicBezTo>
                    <a:pt x="44229" y="243251"/>
                    <a:pt x="53751" y="247474"/>
                    <a:pt x="63274" y="251169"/>
                  </a:cubicBezTo>
                  <a:cubicBezTo>
                    <a:pt x="54810" y="236917"/>
                    <a:pt x="47403" y="220554"/>
                    <a:pt x="42641" y="202607"/>
                  </a:cubicBezTo>
                  <a:cubicBezTo>
                    <a:pt x="32590" y="197857"/>
                    <a:pt x="23596" y="192578"/>
                    <a:pt x="15131" y="186244"/>
                  </a:cubicBezTo>
                  <a:close/>
                  <a:moveTo>
                    <a:pt x="220633" y="169463"/>
                  </a:moveTo>
                  <a:cubicBezTo>
                    <a:pt x="202251" y="174190"/>
                    <a:pt x="182819" y="176291"/>
                    <a:pt x="162861" y="176816"/>
                  </a:cubicBezTo>
                  <a:cubicBezTo>
                    <a:pt x="162861" y="189946"/>
                    <a:pt x="162861" y="203076"/>
                    <a:pt x="163386" y="215680"/>
                  </a:cubicBezTo>
                  <a:cubicBezTo>
                    <a:pt x="181768" y="215680"/>
                    <a:pt x="199625" y="213580"/>
                    <a:pt x="216431" y="209903"/>
                  </a:cubicBezTo>
                  <a:cubicBezTo>
                    <a:pt x="218532" y="197298"/>
                    <a:pt x="220108" y="183643"/>
                    <a:pt x="220633" y="169463"/>
                  </a:cubicBezTo>
                  <a:close/>
                  <a:moveTo>
                    <a:pt x="101513" y="169463"/>
                  </a:moveTo>
                  <a:cubicBezTo>
                    <a:pt x="102043" y="183643"/>
                    <a:pt x="103631" y="197298"/>
                    <a:pt x="105748" y="210428"/>
                  </a:cubicBezTo>
                  <a:cubicBezTo>
                    <a:pt x="120038" y="213054"/>
                    <a:pt x="134858" y="215155"/>
                    <a:pt x="150207" y="215680"/>
                  </a:cubicBezTo>
                  <a:cubicBezTo>
                    <a:pt x="149678" y="203076"/>
                    <a:pt x="149678" y="189946"/>
                    <a:pt x="149678" y="176291"/>
                  </a:cubicBezTo>
                  <a:cubicBezTo>
                    <a:pt x="132741" y="175765"/>
                    <a:pt x="116862" y="173139"/>
                    <a:pt x="101513" y="169463"/>
                  </a:cubicBezTo>
                  <a:close/>
                  <a:moveTo>
                    <a:pt x="51121" y="149931"/>
                  </a:moveTo>
                  <a:cubicBezTo>
                    <a:pt x="50595" y="153623"/>
                    <a:pt x="50069" y="156788"/>
                    <a:pt x="50069" y="159953"/>
                  </a:cubicBezTo>
                  <a:cubicBezTo>
                    <a:pt x="50069" y="171558"/>
                    <a:pt x="51647" y="183163"/>
                    <a:pt x="53752" y="193713"/>
                  </a:cubicBezTo>
                  <a:cubicBezTo>
                    <a:pt x="65853" y="198988"/>
                    <a:pt x="78480" y="203735"/>
                    <a:pt x="92160" y="207427"/>
                  </a:cubicBezTo>
                  <a:cubicBezTo>
                    <a:pt x="90055" y="194240"/>
                    <a:pt x="88477" y="180525"/>
                    <a:pt x="89003" y="166283"/>
                  </a:cubicBezTo>
                  <a:cubicBezTo>
                    <a:pt x="75324" y="161536"/>
                    <a:pt x="62170" y="156261"/>
                    <a:pt x="51121" y="149931"/>
                  </a:cubicBezTo>
                  <a:close/>
                  <a:moveTo>
                    <a:pt x="271850" y="148830"/>
                  </a:moveTo>
                  <a:cubicBezTo>
                    <a:pt x="260269" y="155690"/>
                    <a:pt x="247634" y="161495"/>
                    <a:pt x="233420" y="165717"/>
                  </a:cubicBezTo>
                  <a:cubicBezTo>
                    <a:pt x="233947" y="179965"/>
                    <a:pt x="232367" y="193685"/>
                    <a:pt x="230262" y="206877"/>
                  </a:cubicBezTo>
                  <a:cubicBezTo>
                    <a:pt x="244475" y="203183"/>
                    <a:pt x="257110" y="198434"/>
                    <a:pt x="269218" y="193157"/>
                  </a:cubicBezTo>
                  <a:cubicBezTo>
                    <a:pt x="271850" y="182603"/>
                    <a:pt x="272903" y="171521"/>
                    <a:pt x="272903" y="159912"/>
                  </a:cubicBezTo>
                  <a:cubicBezTo>
                    <a:pt x="272903" y="156218"/>
                    <a:pt x="272376" y="152524"/>
                    <a:pt x="271850" y="148830"/>
                  </a:cubicBezTo>
                  <a:close/>
                  <a:moveTo>
                    <a:pt x="302793" y="126547"/>
                  </a:moveTo>
                  <a:cubicBezTo>
                    <a:pt x="297022" y="131826"/>
                    <a:pt x="290727" y="136577"/>
                    <a:pt x="284431" y="141328"/>
                  </a:cubicBezTo>
                  <a:cubicBezTo>
                    <a:pt x="284956" y="147135"/>
                    <a:pt x="286005" y="153470"/>
                    <a:pt x="286005" y="159805"/>
                  </a:cubicBezTo>
                  <a:cubicBezTo>
                    <a:pt x="286005" y="168251"/>
                    <a:pt x="285481" y="176698"/>
                    <a:pt x="283907" y="185144"/>
                  </a:cubicBezTo>
                  <a:cubicBezTo>
                    <a:pt x="292301" y="180393"/>
                    <a:pt x="299645" y="175642"/>
                    <a:pt x="306465" y="169835"/>
                  </a:cubicBezTo>
                  <a:cubicBezTo>
                    <a:pt x="306465" y="166668"/>
                    <a:pt x="306465" y="163500"/>
                    <a:pt x="306465" y="160333"/>
                  </a:cubicBezTo>
                  <a:cubicBezTo>
                    <a:pt x="306465" y="148719"/>
                    <a:pt x="305416" y="137105"/>
                    <a:pt x="302793" y="126547"/>
                  </a:cubicBezTo>
                  <a:close/>
                  <a:moveTo>
                    <a:pt x="17427" y="125172"/>
                  </a:moveTo>
                  <a:cubicBezTo>
                    <a:pt x="14789" y="136754"/>
                    <a:pt x="13205" y="148337"/>
                    <a:pt x="13205" y="160446"/>
                  </a:cubicBezTo>
                  <a:cubicBezTo>
                    <a:pt x="13205" y="163079"/>
                    <a:pt x="13205" y="165711"/>
                    <a:pt x="13205" y="168870"/>
                  </a:cubicBezTo>
                  <a:cubicBezTo>
                    <a:pt x="21122" y="175188"/>
                    <a:pt x="29565" y="180979"/>
                    <a:pt x="39065" y="186244"/>
                  </a:cubicBezTo>
                  <a:cubicBezTo>
                    <a:pt x="37482" y="177821"/>
                    <a:pt x="36954" y="168870"/>
                    <a:pt x="36954" y="159920"/>
                  </a:cubicBezTo>
                  <a:cubicBezTo>
                    <a:pt x="37482" y="154128"/>
                    <a:pt x="38009" y="148337"/>
                    <a:pt x="38537" y="142546"/>
                  </a:cubicBezTo>
                  <a:cubicBezTo>
                    <a:pt x="30621" y="137281"/>
                    <a:pt x="23760" y="131489"/>
                    <a:pt x="17427" y="125172"/>
                  </a:cubicBezTo>
                  <a:close/>
                  <a:moveTo>
                    <a:pt x="215883" y="122420"/>
                  </a:moveTo>
                  <a:cubicBezTo>
                    <a:pt x="200134" y="126653"/>
                    <a:pt x="183335" y="128769"/>
                    <a:pt x="165486" y="128769"/>
                  </a:cubicBezTo>
                  <a:cubicBezTo>
                    <a:pt x="164961" y="128769"/>
                    <a:pt x="164436" y="128769"/>
                    <a:pt x="163386" y="128769"/>
                  </a:cubicBezTo>
                  <a:cubicBezTo>
                    <a:pt x="163386" y="137763"/>
                    <a:pt x="163386" y="146228"/>
                    <a:pt x="162861" y="155221"/>
                  </a:cubicBezTo>
                  <a:cubicBezTo>
                    <a:pt x="162861" y="157866"/>
                    <a:pt x="162861" y="161041"/>
                    <a:pt x="162861" y="163686"/>
                  </a:cubicBezTo>
                  <a:cubicBezTo>
                    <a:pt x="183335" y="163157"/>
                    <a:pt x="202234" y="160512"/>
                    <a:pt x="220083" y="155750"/>
                  </a:cubicBezTo>
                  <a:cubicBezTo>
                    <a:pt x="219558" y="144640"/>
                    <a:pt x="217983" y="133530"/>
                    <a:pt x="215883" y="122420"/>
                  </a:cubicBezTo>
                  <a:close/>
                  <a:moveTo>
                    <a:pt x="106825" y="120220"/>
                  </a:moveTo>
                  <a:cubicBezTo>
                    <a:pt x="104180" y="131876"/>
                    <a:pt x="102593" y="144062"/>
                    <a:pt x="102064" y="156248"/>
                  </a:cubicBezTo>
                  <a:cubicBezTo>
                    <a:pt x="116877" y="159957"/>
                    <a:pt x="132748" y="162606"/>
                    <a:pt x="149678" y="163136"/>
                  </a:cubicBezTo>
                  <a:cubicBezTo>
                    <a:pt x="149678" y="160487"/>
                    <a:pt x="149678" y="157837"/>
                    <a:pt x="149678" y="155188"/>
                  </a:cubicBezTo>
                  <a:cubicBezTo>
                    <a:pt x="150207" y="146181"/>
                    <a:pt x="150207" y="137174"/>
                    <a:pt x="150207" y="128167"/>
                  </a:cubicBezTo>
                  <a:cubicBezTo>
                    <a:pt x="134864" y="127107"/>
                    <a:pt x="120051" y="124458"/>
                    <a:pt x="106825" y="120220"/>
                  </a:cubicBezTo>
                  <a:close/>
                  <a:moveTo>
                    <a:pt x="259617" y="103988"/>
                  </a:moveTo>
                  <a:cubicBezTo>
                    <a:pt x="250157" y="109775"/>
                    <a:pt x="240173" y="115035"/>
                    <a:pt x="228611" y="118717"/>
                  </a:cubicBezTo>
                  <a:cubicBezTo>
                    <a:pt x="230713" y="129238"/>
                    <a:pt x="232290" y="140810"/>
                    <a:pt x="233341" y="151856"/>
                  </a:cubicBezTo>
                  <a:cubicBezTo>
                    <a:pt x="246479" y="147648"/>
                    <a:pt x="258566" y="141862"/>
                    <a:pt x="269602" y="135024"/>
                  </a:cubicBezTo>
                  <a:cubicBezTo>
                    <a:pt x="267500" y="124503"/>
                    <a:pt x="263821" y="113983"/>
                    <a:pt x="259617" y="103988"/>
                  </a:cubicBezTo>
                  <a:close/>
                  <a:moveTo>
                    <a:pt x="65249" y="99862"/>
                  </a:moveTo>
                  <a:cubicBezTo>
                    <a:pt x="59956" y="111422"/>
                    <a:pt x="55192" y="123507"/>
                    <a:pt x="52545" y="136118"/>
                  </a:cubicBezTo>
                  <a:cubicBezTo>
                    <a:pt x="63661" y="142423"/>
                    <a:pt x="75835" y="148203"/>
                    <a:pt x="89068" y="152407"/>
                  </a:cubicBezTo>
                  <a:cubicBezTo>
                    <a:pt x="90126" y="139796"/>
                    <a:pt x="91714" y="127185"/>
                    <a:pt x="94361" y="115625"/>
                  </a:cubicBezTo>
                  <a:cubicBezTo>
                    <a:pt x="83774" y="111422"/>
                    <a:pt x="73718" y="106167"/>
                    <a:pt x="65249" y="99862"/>
                  </a:cubicBezTo>
                  <a:close/>
                  <a:moveTo>
                    <a:pt x="285381" y="83906"/>
                  </a:moveTo>
                  <a:cubicBezTo>
                    <a:pt x="280663" y="88122"/>
                    <a:pt x="275944" y="92338"/>
                    <a:pt x="270702" y="96554"/>
                  </a:cubicBezTo>
                  <a:cubicBezTo>
                    <a:pt x="275420" y="106567"/>
                    <a:pt x="279090" y="116581"/>
                    <a:pt x="281711" y="127648"/>
                  </a:cubicBezTo>
                  <a:cubicBezTo>
                    <a:pt x="288002" y="122905"/>
                    <a:pt x="293769" y="117635"/>
                    <a:pt x="298487" y="112365"/>
                  </a:cubicBezTo>
                  <a:cubicBezTo>
                    <a:pt x="295342" y="102351"/>
                    <a:pt x="290624" y="92865"/>
                    <a:pt x="285381" y="83906"/>
                  </a:cubicBezTo>
                  <a:close/>
                  <a:moveTo>
                    <a:pt x="39411" y="75928"/>
                  </a:moveTo>
                  <a:cubicBezTo>
                    <a:pt x="32019" y="87020"/>
                    <a:pt x="25683" y="98640"/>
                    <a:pt x="21458" y="111317"/>
                  </a:cubicBezTo>
                  <a:cubicBezTo>
                    <a:pt x="26739" y="117656"/>
                    <a:pt x="33603" y="122938"/>
                    <a:pt x="40995" y="128748"/>
                  </a:cubicBezTo>
                  <a:cubicBezTo>
                    <a:pt x="44163" y="115543"/>
                    <a:pt x="48916" y="103394"/>
                    <a:pt x="54196" y="91774"/>
                  </a:cubicBezTo>
                  <a:cubicBezTo>
                    <a:pt x="48916" y="87020"/>
                    <a:pt x="43635" y="81738"/>
                    <a:pt x="39411" y="75928"/>
                  </a:cubicBezTo>
                  <a:close/>
                  <a:moveTo>
                    <a:pt x="201616" y="73452"/>
                  </a:moveTo>
                  <a:cubicBezTo>
                    <a:pt x="190553" y="76083"/>
                    <a:pt x="178437" y="78187"/>
                    <a:pt x="165267" y="78187"/>
                  </a:cubicBezTo>
                  <a:cubicBezTo>
                    <a:pt x="165267" y="78187"/>
                    <a:pt x="165267" y="78187"/>
                    <a:pt x="164740" y="78187"/>
                  </a:cubicBezTo>
                  <a:cubicBezTo>
                    <a:pt x="164740" y="89762"/>
                    <a:pt x="164214" y="102390"/>
                    <a:pt x="163687" y="115543"/>
                  </a:cubicBezTo>
                  <a:cubicBezTo>
                    <a:pt x="164214" y="115543"/>
                    <a:pt x="164740" y="115543"/>
                    <a:pt x="165267" y="115543"/>
                  </a:cubicBezTo>
                  <a:cubicBezTo>
                    <a:pt x="182125" y="115543"/>
                    <a:pt x="198455" y="113438"/>
                    <a:pt x="213205" y="109756"/>
                  </a:cubicBezTo>
                  <a:cubicBezTo>
                    <a:pt x="210044" y="96602"/>
                    <a:pt x="205830" y="84501"/>
                    <a:pt x="201616" y="73452"/>
                  </a:cubicBezTo>
                  <a:close/>
                  <a:moveTo>
                    <a:pt x="121592" y="70701"/>
                  </a:moveTo>
                  <a:cubicBezTo>
                    <a:pt x="116857" y="81774"/>
                    <a:pt x="113174" y="94429"/>
                    <a:pt x="109491" y="107084"/>
                  </a:cubicBezTo>
                  <a:cubicBezTo>
                    <a:pt x="122119" y="111302"/>
                    <a:pt x="136324" y="113938"/>
                    <a:pt x="150530" y="114993"/>
                  </a:cubicBezTo>
                  <a:cubicBezTo>
                    <a:pt x="151056" y="101811"/>
                    <a:pt x="151582" y="88629"/>
                    <a:pt x="151582" y="77028"/>
                  </a:cubicBezTo>
                  <a:cubicBezTo>
                    <a:pt x="141060" y="75974"/>
                    <a:pt x="131063" y="73865"/>
                    <a:pt x="121592" y="70701"/>
                  </a:cubicBezTo>
                  <a:close/>
                  <a:moveTo>
                    <a:pt x="233321" y="59697"/>
                  </a:moveTo>
                  <a:cubicBezTo>
                    <a:pt x="227511" y="63395"/>
                    <a:pt x="221172" y="66565"/>
                    <a:pt x="214306" y="69207"/>
                  </a:cubicBezTo>
                  <a:cubicBezTo>
                    <a:pt x="218531" y="80302"/>
                    <a:pt x="222757" y="92981"/>
                    <a:pt x="225926" y="106189"/>
                  </a:cubicBezTo>
                  <a:cubicBezTo>
                    <a:pt x="235962" y="102491"/>
                    <a:pt x="245469" y="97736"/>
                    <a:pt x="253921" y="92453"/>
                  </a:cubicBezTo>
                  <a:cubicBezTo>
                    <a:pt x="247582" y="80302"/>
                    <a:pt x="240716" y="69207"/>
                    <a:pt x="233321" y="59697"/>
                  </a:cubicBezTo>
                  <a:close/>
                  <a:moveTo>
                    <a:pt x="92595" y="55846"/>
                  </a:moveTo>
                  <a:cubicBezTo>
                    <a:pt x="85214" y="65360"/>
                    <a:pt x="77832" y="76460"/>
                    <a:pt x="70977" y="88088"/>
                  </a:cubicBezTo>
                  <a:cubicBezTo>
                    <a:pt x="78886" y="93902"/>
                    <a:pt x="87323" y="98660"/>
                    <a:pt x="97341" y="102888"/>
                  </a:cubicBezTo>
                  <a:cubicBezTo>
                    <a:pt x="100505" y="89674"/>
                    <a:pt x="104723" y="76988"/>
                    <a:pt x="108941" y="65360"/>
                  </a:cubicBezTo>
                  <a:cubicBezTo>
                    <a:pt x="103141" y="62717"/>
                    <a:pt x="97341" y="59546"/>
                    <a:pt x="92595" y="55846"/>
                  </a:cubicBezTo>
                  <a:close/>
                  <a:moveTo>
                    <a:pt x="251144" y="44842"/>
                  </a:moveTo>
                  <a:cubicBezTo>
                    <a:pt x="248500" y="47484"/>
                    <a:pt x="246385" y="49598"/>
                    <a:pt x="243742" y="51712"/>
                  </a:cubicBezTo>
                  <a:cubicBezTo>
                    <a:pt x="251144" y="61225"/>
                    <a:pt x="258546" y="72323"/>
                    <a:pt x="264890" y="85007"/>
                  </a:cubicBezTo>
                  <a:cubicBezTo>
                    <a:pt x="269649" y="80779"/>
                    <a:pt x="273878" y="77079"/>
                    <a:pt x="277579" y="72851"/>
                  </a:cubicBezTo>
                  <a:cubicBezTo>
                    <a:pt x="270177" y="62282"/>
                    <a:pt x="261189" y="52769"/>
                    <a:pt x="251144" y="44842"/>
                  </a:cubicBezTo>
                  <a:close/>
                  <a:moveTo>
                    <a:pt x="75908" y="39614"/>
                  </a:moveTo>
                  <a:cubicBezTo>
                    <a:pt x="65327" y="47013"/>
                    <a:pt x="55804" y="55469"/>
                    <a:pt x="47868" y="65510"/>
                  </a:cubicBezTo>
                  <a:cubicBezTo>
                    <a:pt x="51043" y="70795"/>
                    <a:pt x="55804" y="75551"/>
                    <a:pt x="60565" y="79779"/>
                  </a:cubicBezTo>
                  <a:cubicBezTo>
                    <a:pt x="67443" y="67624"/>
                    <a:pt x="74850" y="56526"/>
                    <a:pt x="82256" y="47013"/>
                  </a:cubicBezTo>
                  <a:cubicBezTo>
                    <a:pt x="80140" y="44899"/>
                    <a:pt x="78024" y="42257"/>
                    <a:pt x="75908" y="39614"/>
                  </a:cubicBezTo>
                  <a:close/>
                  <a:moveTo>
                    <a:pt x="224484" y="28060"/>
                  </a:moveTo>
                  <a:cubicBezTo>
                    <a:pt x="228150" y="32293"/>
                    <a:pt x="231815" y="36525"/>
                    <a:pt x="236003" y="41815"/>
                  </a:cubicBezTo>
                  <a:cubicBezTo>
                    <a:pt x="237574" y="40228"/>
                    <a:pt x="239145" y="38641"/>
                    <a:pt x="240716" y="37583"/>
                  </a:cubicBezTo>
                  <a:cubicBezTo>
                    <a:pt x="235480" y="33880"/>
                    <a:pt x="230244" y="31234"/>
                    <a:pt x="224484" y="28060"/>
                  </a:cubicBezTo>
                  <a:close/>
                  <a:moveTo>
                    <a:pt x="101238" y="25309"/>
                  </a:moveTo>
                  <a:cubicBezTo>
                    <a:pt x="95940" y="27410"/>
                    <a:pt x="91172" y="30036"/>
                    <a:pt x="86933" y="32662"/>
                  </a:cubicBezTo>
                  <a:cubicBezTo>
                    <a:pt x="87993" y="34237"/>
                    <a:pt x="89582" y="35288"/>
                    <a:pt x="90642" y="36863"/>
                  </a:cubicBezTo>
                  <a:cubicBezTo>
                    <a:pt x="94350" y="32662"/>
                    <a:pt x="97529" y="28985"/>
                    <a:pt x="101238" y="25309"/>
                  </a:cubicBezTo>
                  <a:close/>
                  <a:moveTo>
                    <a:pt x="189546" y="16506"/>
                  </a:moveTo>
                  <a:cubicBezTo>
                    <a:pt x="195332" y="25959"/>
                    <a:pt x="202695" y="39614"/>
                    <a:pt x="209532" y="56946"/>
                  </a:cubicBezTo>
                  <a:cubicBezTo>
                    <a:pt x="215317" y="54845"/>
                    <a:pt x="220576" y="52219"/>
                    <a:pt x="225310" y="49068"/>
                  </a:cubicBezTo>
                  <a:cubicBezTo>
                    <a:pt x="210584" y="31736"/>
                    <a:pt x="197961" y="20707"/>
                    <a:pt x="194280" y="17556"/>
                  </a:cubicBezTo>
                  <a:cubicBezTo>
                    <a:pt x="192702" y="17031"/>
                    <a:pt x="191124" y="16506"/>
                    <a:pt x="189546" y="16506"/>
                  </a:cubicBezTo>
                  <a:close/>
                  <a:moveTo>
                    <a:pt x="132600" y="15955"/>
                  </a:moveTo>
                  <a:cubicBezTo>
                    <a:pt x="131554" y="15955"/>
                    <a:pt x="130507" y="15955"/>
                    <a:pt x="128938" y="16483"/>
                  </a:cubicBezTo>
                  <a:cubicBezTo>
                    <a:pt x="128938" y="17010"/>
                    <a:pt x="115859" y="27556"/>
                    <a:pt x="100688" y="46010"/>
                  </a:cubicBezTo>
                  <a:cubicBezTo>
                    <a:pt x="104873" y="48647"/>
                    <a:pt x="109058" y="51283"/>
                    <a:pt x="114290" y="53920"/>
                  </a:cubicBezTo>
                  <a:cubicBezTo>
                    <a:pt x="121091" y="37574"/>
                    <a:pt x="127892" y="24919"/>
                    <a:pt x="132600" y="15955"/>
                  </a:cubicBezTo>
                  <a:close/>
                  <a:moveTo>
                    <a:pt x="167974" y="13204"/>
                  </a:moveTo>
                  <a:cubicBezTo>
                    <a:pt x="167447" y="22704"/>
                    <a:pt x="166392" y="40647"/>
                    <a:pt x="165337" y="64924"/>
                  </a:cubicBezTo>
                  <a:cubicBezTo>
                    <a:pt x="176410" y="64924"/>
                    <a:pt x="186956" y="63341"/>
                    <a:pt x="196974" y="60702"/>
                  </a:cubicBezTo>
                  <a:cubicBezTo>
                    <a:pt x="187483" y="38009"/>
                    <a:pt x="177465" y="21121"/>
                    <a:pt x="173247" y="13732"/>
                  </a:cubicBezTo>
                  <a:cubicBezTo>
                    <a:pt x="171665" y="13732"/>
                    <a:pt x="169556" y="13732"/>
                    <a:pt x="167974" y="13204"/>
                  </a:cubicBezTo>
                  <a:close/>
                  <a:moveTo>
                    <a:pt x="149585" y="13204"/>
                  </a:moveTo>
                  <a:cubicBezTo>
                    <a:pt x="145346" y="20059"/>
                    <a:pt x="135810" y="36405"/>
                    <a:pt x="126273" y="58551"/>
                  </a:cubicBezTo>
                  <a:cubicBezTo>
                    <a:pt x="134220" y="61187"/>
                    <a:pt x="143227" y="63296"/>
                    <a:pt x="152764" y="63823"/>
                  </a:cubicBezTo>
                  <a:cubicBezTo>
                    <a:pt x="153294" y="40623"/>
                    <a:pt x="154354" y="22696"/>
                    <a:pt x="154883" y="13204"/>
                  </a:cubicBezTo>
                  <a:cubicBezTo>
                    <a:pt x="153294" y="13204"/>
                    <a:pt x="151175" y="13204"/>
                    <a:pt x="149585" y="13204"/>
                  </a:cubicBezTo>
                  <a:close/>
                  <a:moveTo>
                    <a:pt x="160099" y="0"/>
                  </a:moveTo>
                  <a:cubicBezTo>
                    <a:pt x="192750" y="0"/>
                    <a:pt x="222769" y="10024"/>
                    <a:pt x="248047" y="26906"/>
                  </a:cubicBezTo>
                  <a:cubicBezTo>
                    <a:pt x="251734" y="29017"/>
                    <a:pt x="255420" y="31655"/>
                    <a:pt x="259107" y="34293"/>
                  </a:cubicBezTo>
                  <a:cubicBezTo>
                    <a:pt x="269113" y="42206"/>
                    <a:pt x="278066" y="51703"/>
                    <a:pt x="285965" y="61727"/>
                  </a:cubicBezTo>
                  <a:cubicBezTo>
                    <a:pt x="288598" y="65420"/>
                    <a:pt x="291232" y="69113"/>
                    <a:pt x="293865" y="72806"/>
                  </a:cubicBezTo>
                  <a:cubicBezTo>
                    <a:pt x="299658" y="81775"/>
                    <a:pt x="304398" y="90744"/>
                    <a:pt x="308084" y="100768"/>
                  </a:cubicBezTo>
                  <a:cubicBezTo>
                    <a:pt x="310191" y="105516"/>
                    <a:pt x="311771" y="110264"/>
                    <a:pt x="313350" y="115013"/>
                  </a:cubicBezTo>
                  <a:cubicBezTo>
                    <a:pt x="317564" y="128730"/>
                    <a:pt x="319670" y="142975"/>
                    <a:pt x="319670" y="157747"/>
                  </a:cubicBezTo>
                  <a:cubicBezTo>
                    <a:pt x="319670" y="158275"/>
                    <a:pt x="319670" y="159330"/>
                    <a:pt x="319670" y="160385"/>
                  </a:cubicBezTo>
                  <a:cubicBezTo>
                    <a:pt x="319670" y="165661"/>
                    <a:pt x="319670" y="170937"/>
                    <a:pt x="319144" y="176212"/>
                  </a:cubicBezTo>
                  <a:cubicBezTo>
                    <a:pt x="317037" y="196260"/>
                    <a:pt x="311244" y="215253"/>
                    <a:pt x="302291" y="232664"/>
                  </a:cubicBezTo>
                  <a:cubicBezTo>
                    <a:pt x="298605" y="240577"/>
                    <a:pt x="293865" y="247964"/>
                    <a:pt x="288598" y="254822"/>
                  </a:cubicBezTo>
                  <a:cubicBezTo>
                    <a:pt x="259633" y="294391"/>
                    <a:pt x="212763" y="320242"/>
                    <a:pt x="160099" y="320242"/>
                  </a:cubicBezTo>
                  <a:cubicBezTo>
                    <a:pt x="159572" y="320242"/>
                    <a:pt x="159572" y="320242"/>
                    <a:pt x="159572" y="320242"/>
                  </a:cubicBezTo>
                  <a:cubicBezTo>
                    <a:pt x="159572" y="320242"/>
                    <a:pt x="159572" y="320242"/>
                    <a:pt x="155359" y="320770"/>
                  </a:cubicBezTo>
                  <a:cubicBezTo>
                    <a:pt x="155359" y="320770"/>
                    <a:pt x="155359" y="320242"/>
                    <a:pt x="155359" y="320242"/>
                  </a:cubicBezTo>
                  <a:cubicBezTo>
                    <a:pt x="101642" y="318660"/>
                    <a:pt x="54244" y="290698"/>
                    <a:pt x="26332" y="248491"/>
                  </a:cubicBezTo>
                  <a:cubicBezTo>
                    <a:pt x="21593" y="241105"/>
                    <a:pt x="17379" y="233191"/>
                    <a:pt x="13693" y="225278"/>
                  </a:cubicBezTo>
                  <a:cubicBezTo>
                    <a:pt x="6847" y="209450"/>
                    <a:pt x="2107" y="192567"/>
                    <a:pt x="527" y="174630"/>
                  </a:cubicBezTo>
                  <a:cubicBezTo>
                    <a:pt x="0" y="169881"/>
                    <a:pt x="0" y="165133"/>
                    <a:pt x="0" y="160385"/>
                  </a:cubicBezTo>
                  <a:cubicBezTo>
                    <a:pt x="0" y="158802"/>
                    <a:pt x="0" y="157219"/>
                    <a:pt x="0" y="156164"/>
                  </a:cubicBezTo>
                  <a:cubicBezTo>
                    <a:pt x="527" y="141392"/>
                    <a:pt x="2634" y="127147"/>
                    <a:pt x="6847" y="113958"/>
                  </a:cubicBezTo>
                  <a:cubicBezTo>
                    <a:pt x="8427" y="108682"/>
                    <a:pt x="10006" y="103934"/>
                    <a:pt x="12113" y="99185"/>
                  </a:cubicBezTo>
                  <a:cubicBezTo>
                    <a:pt x="17379" y="86523"/>
                    <a:pt x="23699" y="74916"/>
                    <a:pt x="32125" y="64365"/>
                  </a:cubicBezTo>
                  <a:cubicBezTo>
                    <a:pt x="34758" y="60144"/>
                    <a:pt x="37918" y="56451"/>
                    <a:pt x="41078" y="52758"/>
                  </a:cubicBezTo>
                  <a:cubicBezTo>
                    <a:pt x="49505" y="43789"/>
                    <a:pt x="58984" y="35348"/>
                    <a:pt x="68990" y="28489"/>
                  </a:cubicBezTo>
                  <a:cubicBezTo>
                    <a:pt x="72677" y="25851"/>
                    <a:pt x="76363" y="23213"/>
                    <a:pt x="80576" y="21103"/>
                  </a:cubicBezTo>
                  <a:cubicBezTo>
                    <a:pt x="103748" y="7913"/>
                    <a:pt x="131133" y="0"/>
                    <a:pt x="160099" y="0"/>
                  </a:cubicBezTo>
                  <a:close/>
                </a:path>
              </a:pathLst>
            </a:custGeom>
            <a:solidFill>
              <a:schemeClr val="tx1"/>
            </a:solidFill>
            <a:ln>
              <a:noFill/>
            </a:ln>
            <a:extLst/>
          </p:spPr>
          <p:txBody>
            <a:bodyPr vert="horz" wrap="square" lIns="91468" tIns="45734" rIns="91468" bIns="45734" numCol="1" anchor="t" anchorCtr="0" compatLnSpc="1">
              <a:prstTxWarp prst="textNoShape">
                <a:avLst/>
              </a:prstTxWarp>
              <a:noAutofit/>
            </a:bodyPr>
            <a:lstStyle/>
            <a:p>
              <a:pPr defTabSz="914672">
                <a:defRPr/>
              </a:pPr>
              <a:endParaRPr lang="en-US" sz="1801" kern="0" dirty="0">
                <a:solidFill>
                  <a:srgbClr val="FFFFFF"/>
                </a:solidFill>
                <a:latin typeface="Segoe UI"/>
              </a:endParaRPr>
            </a:p>
          </p:txBody>
        </p:sp>
        <p:sp>
          <p:nvSpPr>
            <p:cNvPr id="409" name="Freeform 408"/>
            <p:cNvSpPr>
              <a:spLocks/>
            </p:cNvSpPr>
            <p:nvPr/>
          </p:nvSpPr>
          <p:spPr bwMode="auto">
            <a:xfrm>
              <a:off x="5007615" y="2323753"/>
              <a:ext cx="649029" cy="502032"/>
            </a:xfrm>
            <a:custGeom>
              <a:avLst/>
              <a:gdLst>
                <a:gd name="connsiteX0" fmla="*/ 33287 w 649029"/>
                <a:gd name="connsiteY0" fmla="*/ 88963 h 502032"/>
                <a:gd name="connsiteX1" fmla="*/ 21098 w 649029"/>
                <a:gd name="connsiteY1" fmla="*/ 102250 h 502032"/>
                <a:gd name="connsiteX2" fmla="*/ 21098 w 649029"/>
                <a:gd name="connsiteY2" fmla="*/ 467370 h 502032"/>
                <a:gd name="connsiteX3" fmla="*/ 33287 w 649029"/>
                <a:gd name="connsiteY3" fmla="*/ 480657 h 502032"/>
                <a:gd name="connsiteX4" fmla="*/ 615742 w 649029"/>
                <a:gd name="connsiteY4" fmla="*/ 480657 h 502032"/>
                <a:gd name="connsiteX5" fmla="*/ 627932 w 649029"/>
                <a:gd name="connsiteY5" fmla="*/ 467370 h 502032"/>
                <a:gd name="connsiteX6" fmla="*/ 627932 w 649029"/>
                <a:gd name="connsiteY6" fmla="*/ 102250 h 502032"/>
                <a:gd name="connsiteX7" fmla="*/ 615742 w 649029"/>
                <a:gd name="connsiteY7" fmla="*/ 88963 h 502032"/>
                <a:gd name="connsiteX8" fmla="*/ 71744 w 649029"/>
                <a:gd name="connsiteY8" fmla="*/ 21375 h 502032"/>
                <a:gd name="connsiteX9" fmla="*/ 61676 w 649029"/>
                <a:gd name="connsiteY9" fmla="*/ 31460 h 502032"/>
                <a:gd name="connsiteX10" fmla="*/ 61676 w 649029"/>
                <a:gd name="connsiteY10" fmla="*/ 67588 h 502032"/>
                <a:gd name="connsiteX11" fmla="*/ 281061 w 649029"/>
                <a:gd name="connsiteY11" fmla="*/ 67588 h 502032"/>
                <a:gd name="connsiteX12" fmla="*/ 281061 w 649029"/>
                <a:gd name="connsiteY12" fmla="*/ 31460 h 502032"/>
                <a:gd name="connsiteX13" fmla="*/ 270993 w 649029"/>
                <a:gd name="connsiteY13" fmla="*/ 21375 h 502032"/>
                <a:gd name="connsiteX14" fmla="*/ 71826 w 649029"/>
                <a:gd name="connsiteY14" fmla="*/ 0 h 502032"/>
                <a:gd name="connsiteX15" fmla="*/ 271010 w 649029"/>
                <a:gd name="connsiteY15" fmla="*/ 0 h 502032"/>
                <a:gd name="connsiteX16" fmla="*/ 302265 w 649029"/>
                <a:gd name="connsiteY16" fmla="*/ 31399 h 502032"/>
                <a:gd name="connsiteX17" fmla="*/ 302265 w 649029"/>
                <a:gd name="connsiteY17" fmla="*/ 59604 h 502032"/>
                <a:gd name="connsiteX18" fmla="*/ 614285 w 649029"/>
                <a:gd name="connsiteY18" fmla="*/ 59604 h 502032"/>
                <a:gd name="connsiteX19" fmla="*/ 625873 w 649029"/>
                <a:gd name="connsiteY19" fmla="*/ 64461 h 502032"/>
                <a:gd name="connsiteX20" fmla="*/ 629657 w 649029"/>
                <a:gd name="connsiteY20" fmla="*/ 73573 h 502032"/>
                <a:gd name="connsiteX21" fmla="*/ 639294 w 649029"/>
                <a:gd name="connsiteY21" fmla="*/ 77692 h 502032"/>
                <a:gd name="connsiteX22" fmla="*/ 649029 w 649029"/>
                <a:gd name="connsiteY22" fmla="*/ 102152 h 502032"/>
                <a:gd name="connsiteX23" fmla="*/ 649029 w 649029"/>
                <a:gd name="connsiteY23" fmla="*/ 467468 h 502032"/>
                <a:gd name="connsiteX24" fmla="*/ 615651 w 649029"/>
                <a:gd name="connsiteY24" fmla="*/ 502032 h 502032"/>
                <a:gd name="connsiteX25" fmla="*/ 33379 w 649029"/>
                <a:gd name="connsiteY25" fmla="*/ 502032 h 502032"/>
                <a:gd name="connsiteX26" fmla="*/ 0 w 649029"/>
                <a:gd name="connsiteY26" fmla="*/ 467468 h 502032"/>
                <a:gd name="connsiteX27" fmla="*/ 0 w 649029"/>
                <a:gd name="connsiteY27" fmla="*/ 102152 h 502032"/>
                <a:gd name="connsiteX28" fmla="*/ 9735 w 649029"/>
                <a:gd name="connsiteY28" fmla="*/ 77692 h 502032"/>
                <a:gd name="connsiteX29" fmla="*/ 19371 w 649029"/>
                <a:gd name="connsiteY29" fmla="*/ 73574 h 502032"/>
                <a:gd name="connsiteX30" fmla="*/ 23155 w 649029"/>
                <a:gd name="connsiteY30" fmla="*/ 64461 h 502032"/>
                <a:gd name="connsiteX31" fmla="*/ 34744 w 649029"/>
                <a:gd name="connsiteY31" fmla="*/ 59604 h 502032"/>
                <a:gd name="connsiteX32" fmla="*/ 40571 w 649029"/>
                <a:gd name="connsiteY32" fmla="*/ 59604 h 502032"/>
                <a:gd name="connsiteX33" fmla="*/ 40571 w 649029"/>
                <a:gd name="connsiteY33" fmla="*/ 31399 h 502032"/>
                <a:gd name="connsiteX34" fmla="*/ 71826 w 649029"/>
                <a:gd name="connsiteY34" fmla="*/ 0 h 502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49029" h="502032">
                  <a:moveTo>
                    <a:pt x="33287" y="88963"/>
                  </a:moveTo>
                  <a:cubicBezTo>
                    <a:pt x="26398" y="88963"/>
                    <a:pt x="21098" y="94809"/>
                    <a:pt x="21098" y="102250"/>
                  </a:cubicBezTo>
                  <a:lnTo>
                    <a:pt x="21098" y="467370"/>
                  </a:lnTo>
                  <a:cubicBezTo>
                    <a:pt x="21098" y="474811"/>
                    <a:pt x="26398" y="480657"/>
                    <a:pt x="33287" y="480657"/>
                  </a:cubicBezTo>
                  <a:lnTo>
                    <a:pt x="615742" y="480657"/>
                  </a:lnTo>
                  <a:cubicBezTo>
                    <a:pt x="622632" y="480657"/>
                    <a:pt x="627932" y="474811"/>
                    <a:pt x="627932" y="467370"/>
                  </a:cubicBezTo>
                  <a:lnTo>
                    <a:pt x="627932" y="102250"/>
                  </a:lnTo>
                  <a:cubicBezTo>
                    <a:pt x="627932" y="94809"/>
                    <a:pt x="622632" y="88963"/>
                    <a:pt x="615742" y="88963"/>
                  </a:cubicBezTo>
                  <a:close/>
                  <a:moveTo>
                    <a:pt x="71744" y="21375"/>
                  </a:moveTo>
                  <a:cubicBezTo>
                    <a:pt x="66445" y="21375"/>
                    <a:pt x="61676" y="26152"/>
                    <a:pt x="61676" y="31460"/>
                  </a:cubicBezTo>
                  <a:lnTo>
                    <a:pt x="61676" y="67588"/>
                  </a:lnTo>
                  <a:lnTo>
                    <a:pt x="281061" y="67588"/>
                  </a:lnTo>
                  <a:lnTo>
                    <a:pt x="281061" y="31460"/>
                  </a:lnTo>
                  <a:cubicBezTo>
                    <a:pt x="281061" y="26152"/>
                    <a:pt x="276292" y="21375"/>
                    <a:pt x="270993" y="21375"/>
                  </a:cubicBezTo>
                  <a:close/>
                  <a:moveTo>
                    <a:pt x="71826" y="0"/>
                  </a:moveTo>
                  <a:lnTo>
                    <a:pt x="271010" y="0"/>
                  </a:lnTo>
                  <a:cubicBezTo>
                    <a:pt x="287962" y="0"/>
                    <a:pt x="302265" y="14369"/>
                    <a:pt x="302265" y="31399"/>
                  </a:cubicBezTo>
                  <a:lnTo>
                    <a:pt x="302265" y="59604"/>
                  </a:lnTo>
                  <a:lnTo>
                    <a:pt x="614285" y="59604"/>
                  </a:lnTo>
                  <a:cubicBezTo>
                    <a:pt x="618788" y="59604"/>
                    <a:pt x="622894" y="61467"/>
                    <a:pt x="625873" y="64461"/>
                  </a:cubicBezTo>
                  <a:lnTo>
                    <a:pt x="629657" y="73573"/>
                  </a:lnTo>
                  <a:lnTo>
                    <a:pt x="639294" y="77692"/>
                  </a:lnTo>
                  <a:cubicBezTo>
                    <a:pt x="645320" y="83940"/>
                    <a:pt x="649029" y="92581"/>
                    <a:pt x="649029" y="102152"/>
                  </a:cubicBezTo>
                  <a:lnTo>
                    <a:pt x="649029" y="467468"/>
                  </a:lnTo>
                  <a:cubicBezTo>
                    <a:pt x="649029" y="486611"/>
                    <a:pt x="634194" y="502032"/>
                    <a:pt x="615651" y="502032"/>
                  </a:cubicBezTo>
                  <a:lnTo>
                    <a:pt x="33379" y="502032"/>
                  </a:lnTo>
                  <a:cubicBezTo>
                    <a:pt x="14835" y="502032"/>
                    <a:pt x="0" y="486611"/>
                    <a:pt x="0" y="467468"/>
                  </a:cubicBezTo>
                  <a:lnTo>
                    <a:pt x="0" y="102152"/>
                  </a:lnTo>
                  <a:cubicBezTo>
                    <a:pt x="0" y="92581"/>
                    <a:pt x="3709" y="83940"/>
                    <a:pt x="9735" y="77692"/>
                  </a:cubicBezTo>
                  <a:lnTo>
                    <a:pt x="19371" y="73574"/>
                  </a:lnTo>
                  <a:lnTo>
                    <a:pt x="23155" y="64461"/>
                  </a:lnTo>
                  <a:cubicBezTo>
                    <a:pt x="26135" y="61467"/>
                    <a:pt x="30241" y="59604"/>
                    <a:pt x="34744" y="59604"/>
                  </a:cubicBezTo>
                  <a:lnTo>
                    <a:pt x="40571" y="59604"/>
                  </a:lnTo>
                  <a:lnTo>
                    <a:pt x="40571" y="31399"/>
                  </a:lnTo>
                  <a:cubicBezTo>
                    <a:pt x="40571" y="14369"/>
                    <a:pt x="54344" y="0"/>
                    <a:pt x="71826"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noAutofit/>
            </a:bodyPr>
            <a:lstStyle/>
            <a:p>
              <a:pPr defTabSz="914672">
                <a:defRPr/>
              </a:pPr>
              <a:endParaRPr lang="en-US" sz="1801" kern="0" dirty="0">
                <a:solidFill>
                  <a:srgbClr val="FFFFFF"/>
                </a:solidFill>
                <a:latin typeface="Segoe UI"/>
              </a:endParaRPr>
            </a:p>
          </p:txBody>
        </p:sp>
      </p:grpSp>
      <p:sp>
        <p:nvSpPr>
          <p:cNvPr id="393" name="Rectangle 392"/>
          <p:cNvSpPr/>
          <p:nvPr/>
        </p:nvSpPr>
        <p:spPr bwMode="auto">
          <a:xfrm>
            <a:off x="10770906" y="3062373"/>
            <a:ext cx="987177" cy="1543261"/>
          </a:xfrm>
          <a:prstGeom prst="rect">
            <a:avLst/>
          </a:prstGeom>
          <a:noFill/>
          <a:ln w="9525" cap="flat" cmpd="sng" algn="ctr">
            <a:solidFill>
              <a:srgbClr val="FFFFFF">
                <a:lumMod val="65000"/>
              </a:srgbClr>
            </a:solidFill>
            <a:prstDash val="dash"/>
            <a:headEnd type="none" w="med" len="med"/>
            <a:tailEnd type="none" w="med" len="med"/>
          </a:ln>
          <a:effectLst/>
        </p:spPr>
        <p:txBody>
          <a:bodyPr rot="0" spcFirstLastPara="0" vertOverflow="overflow" horzOverflow="overflow" vert="horz" wrap="square" lIns="182937" tIns="146350" rIns="182937" bIns="146350" numCol="1" spcCol="0" rtlCol="0" fromWordArt="0" anchor="t" anchorCtr="0" forceAA="0" compatLnSpc="1">
            <a:prstTxWarp prst="textNoShape">
              <a:avLst/>
            </a:prstTxWarp>
            <a:noAutofit/>
          </a:bodyPr>
          <a:lstStyle/>
          <a:p>
            <a:pPr algn="ctr" defTabSz="932750" fontAlgn="base">
              <a:lnSpc>
                <a:spcPct val="90000"/>
              </a:lnSpc>
              <a:spcBef>
                <a:spcPct val="0"/>
              </a:spcBef>
              <a:spcAft>
                <a:spcPct val="0"/>
              </a:spcAft>
              <a:defRPr/>
            </a:pPr>
            <a:endParaRPr lang="en-US" sz="2401" kern="0" dirty="0">
              <a:solidFill>
                <a:srgbClr val="FFFFFF"/>
              </a:solidFill>
              <a:latin typeface="Segoe UI"/>
              <a:ea typeface="Segoe UI" pitchFamily="34" charset="0"/>
              <a:cs typeface="Segoe UI" pitchFamily="34" charset="0"/>
            </a:endParaRPr>
          </a:p>
        </p:txBody>
      </p:sp>
      <p:sp>
        <p:nvSpPr>
          <p:cNvPr id="394" name="TextBox 393"/>
          <p:cNvSpPr txBox="1"/>
          <p:nvPr/>
        </p:nvSpPr>
        <p:spPr>
          <a:xfrm>
            <a:off x="11180948" y="3161713"/>
            <a:ext cx="473537" cy="164875"/>
          </a:xfrm>
          <a:prstGeom prst="rect">
            <a:avLst/>
          </a:prstGeom>
          <a:noFill/>
        </p:spPr>
        <p:txBody>
          <a:bodyPr wrap="square" lIns="0" tIns="0" rIns="0" bIns="0" rtlCol="0">
            <a:spAutoFit/>
          </a:bodyPr>
          <a:lstStyle/>
          <a:p>
            <a:pPr defTabSz="932842">
              <a:spcBef>
                <a:spcPct val="0"/>
              </a:spcBef>
              <a:spcAft>
                <a:spcPts val="600"/>
              </a:spcAft>
              <a:defRPr/>
            </a:pPr>
            <a:r>
              <a:rPr lang="en-US" sz="1050" kern="0" dirty="0">
                <a:solidFill>
                  <a:srgbClr val="FFFFFF"/>
                </a:solidFill>
                <a:latin typeface="Segoe UI"/>
                <a:cs typeface="Segoe UI Semilight" panose="020B0402040204020203" pitchFamily="34" charset="0"/>
              </a:rPr>
              <a:t>Web</a:t>
            </a:r>
          </a:p>
        </p:txBody>
      </p:sp>
      <p:sp>
        <p:nvSpPr>
          <p:cNvPr id="395" name="TextBox 394"/>
          <p:cNvSpPr txBox="1"/>
          <p:nvPr/>
        </p:nvSpPr>
        <p:spPr>
          <a:xfrm>
            <a:off x="11180948" y="3711516"/>
            <a:ext cx="473537" cy="164875"/>
          </a:xfrm>
          <a:prstGeom prst="rect">
            <a:avLst/>
          </a:prstGeom>
          <a:noFill/>
        </p:spPr>
        <p:txBody>
          <a:bodyPr wrap="square" lIns="0" tIns="0" rIns="0" bIns="0" rtlCol="0">
            <a:spAutoFit/>
          </a:bodyPr>
          <a:lstStyle/>
          <a:p>
            <a:pPr defTabSz="932842">
              <a:spcBef>
                <a:spcPct val="0"/>
              </a:spcBef>
              <a:spcAft>
                <a:spcPts val="600"/>
              </a:spcAft>
              <a:defRPr/>
            </a:pPr>
            <a:r>
              <a:rPr lang="en-US" sz="1050" kern="0" dirty="0">
                <a:solidFill>
                  <a:srgbClr val="FFFFFF"/>
                </a:solidFill>
                <a:latin typeface="Segoe UI"/>
                <a:cs typeface="Segoe UI Semilight" panose="020B0402040204020203" pitchFamily="34" charset="0"/>
              </a:rPr>
              <a:t>Mobile</a:t>
            </a:r>
          </a:p>
        </p:txBody>
      </p:sp>
      <p:sp>
        <p:nvSpPr>
          <p:cNvPr id="396" name="TextBox 395"/>
          <p:cNvSpPr txBox="1"/>
          <p:nvPr/>
        </p:nvSpPr>
        <p:spPr>
          <a:xfrm>
            <a:off x="11180948" y="4299917"/>
            <a:ext cx="473537" cy="164875"/>
          </a:xfrm>
          <a:prstGeom prst="rect">
            <a:avLst/>
          </a:prstGeom>
          <a:noFill/>
        </p:spPr>
        <p:txBody>
          <a:bodyPr wrap="square" lIns="0" tIns="0" rIns="0" bIns="0" rtlCol="0">
            <a:spAutoFit/>
          </a:bodyPr>
          <a:lstStyle/>
          <a:p>
            <a:pPr defTabSz="932842">
              <a:spcBef>
                <a:spcPct val="0"/>
              </a:spcBef>
              <a:spcAft>
                <a:spcPts val="600"/>
              </a:spcAft>
              <a:defRPr/>
            </a:pPr>
            <a:r>
              <a:rPr lang="en-US" sz="1050" kern="0" dirty="0">
                <a:solidFill>
                  <a:srgbClr val="FFFFFF"/>
                </a:solidFill>
                <a:latin typeface="Segoe UI"/>
                <a:cs typeface="Segoe UI Semilight" panose="020B0402040204020203" pitchFamily="34" charset="0"/>
              </a:rPr>
              <a:t>Bots</a:t>
            </a:r>
          </a:p>
        </p:txBody>
      </p:sp>
      <p:sp>
        <p:nvSpPr>
          <p:cNvPr id="397" name="Freeform 396"/>
          <p:cNvSpPr>
            <a:spLocks noChangeArrowheads="1"/>
          </p:cNvSpPr>
          <p:nvPr/>
        </p:nvSpPr>
        <p:spPr bwMode="auto">
          <a:xfrm>
            <a:off x="10875826" y="3160099"/>
            <a:ext cx="187747" cy="187747"/>
          </a:xfrm>
          <a:custGeom>
            <a:avLst/>
            <a:gdLst>
              <a:gd name="connsiteX0" fmla="*/ 2240514 w 3214688"/>
              <a:gd name="connsiteY0" fmla="*/ 2452692 h 3214688"/>
              <a:gd name="connsiteX1" fmla="*/ 2164154 w 3214688"/>
              <a:gd name="connsiteY1" fmla="*/ 2577661 h 3214688"/>
              <a:gd name="connsiteX2" fmla="*/ 2066550 w 3214688"/>
              <a:gd name="connsiteY2" fmla="*/ 2716118 h 3214688"/>
              <a:gd name="connsiteX3" fmla="*/ 1754615 w 3214688"/>
              <a:gd name="connsiteY3" fmla="*/ 3074168 h 3214688"/>
              <a:gd name="connsiteX4" fmla="*/ 1740871 w 3214688"/>
              <a:gd name="connsiteY4" fmla="*/ 3087292 h 3214688"/>
              <a:gd name="connsiteX5" fmla="*/ 1759187 w 3214688"/>
              <a:gd name="connsiteY5" fmla="*/ 3086367 h 3214688"/>
              <a:gd name="connsiteX6" fmla="*/ 2552008 w 3214688"/>
              <a:gd name="connsiteY6" fmla="*/ 2754731 h 3214688"/>
              <a:gd name="connsiteX7" fmla="*/ 2647815 w 3214688"/>
              <a:gd name="connsiteY7" fmla="*/ 2667609 h 3214688"/>
              <a:gd name="connsiteX8" fmla="*/ 2533366 w 3214688"/>
              <a:gd name="connsiteY8" fmla="*/ 2587696 h 3214688"/>
              <a:gd name="connsiteX9" fmla="*/ 2342448 w 3214688"/>
              <a:gd name="connsiteY9" fmla="*/ 2491033 h 3214688"/>
              <a:gd name="connsiteX10" fmla="*/ 974642 w 3214688"/>
              <a:gd name="connsiteY10" fmla="*/ 2452516 h 3214688"/>
              <a:gd name="connsiteX11" fmla="*/ 872242 w 3214688"/>
              <a:gd name="connsiteY11" fmla="*/ 2491033 h 3214688"/>
              <a:gd name="connsiteX12" fmla="*/ 681324 w 3214688"/>
              <a:gd name="connsiteY12" fmla="*/ 2587696 h 3214688"/>
              <a:gd name="connsiteX13" fmla="*/ 566873 w 3214688"/>
              <a:gd name="connsiteY13" fmla="*/ 2667611 h 3214688"/>
              <a:gd name="connsiteX14" fmla="*/ 662678 w 3214688"/>
              <a:gd name="connsiteY14" fmla="*/ 2754731 h 3214688"/>
              <a:gd name="connsiteX15" fmla="*/ 1455500 w 3214688"/>
              <a:gd name="connsiteY15" fmla="*/ 3086367 h 3214688"/>
              <a:gd name="connsiteX16" fmla="*/ 1473960 w 3214688"/>
              <a:gd name="connsiteY16" fmla="*/ 3087299 h 3214688"/>
              <a:gd name="connsiteX17" fmla="*/ 1460208 w 3214688"/>
              <a:gd name="connsiteY17" fmla="*/ 3074168 h 3214688"/>
              <a:gd name="connsiteX18" fmla="*/ 1148273 w 3214688"/>
              <a:gd name="connsiteY18" fmla="*/ 2716118 h 3214688"/>
              <a:gd name="connsiteX19" fmla="*/ 1050800 w 3214688"/>
              <a:gd name="connsiteY19" fmla="*/ 2577661 h 3214688"/>
              <a:gd name="connsiteX20" fmla="*/ 1668463 w 3214688"/>
              <a:gd name="connsiteY20" fmla="*/ 2349078 h 3214688"/>
              <a:gd name="connsiteX21" fmla="*/ 1668463 w 3214688"/>
              <a:gd name="connsiteY21" fmla="*/ 2987045 h 3214688"/>
              <a:gd name="connsiteX22" fmla="*/ 1686282 w 3214688"/>
              <a:gd name="connsiteY22" fmla="*/ 2969732 h 3214688"/>
              <a:gd name="connsiteX23" fmla="*/ 2047573 w 3214688"/>
              <a:gd name="connsiteY23" fmla="*/ 2532767 h 3214688"/>
              <a:gd name="connsiteX24" fmla="*/ 2118389 w 3214688"/>
              <a:gd name="connsiteY24" fmla="*/ 2414793 h 3214688"/>
              <a:gd name="connsiteX25" fmla="*/ 2062644 w 3214688"/>
              <a:gd name="connsiteY25" fmla="*/ 2398957 h 3214688"/>
              <a:gd name="connsiteX26" fmla="*/ 1838838 w 3214688"/>
              <a:gd name="connsiteY26" fmla="*/ 2359062 h 3214688"/>
              <a:gd name="connsiteX27" fmla="*/ 1546226 w 3214688"/>
              <a:gd name="connsiteY27" fmla="*/ 2349078 h 3214688"/>
              <a:gd name="connsiteX28" fmla="*/ 1375851 w 3214688"/>
              <a:gd name="connsiteY28" fmla="*/ 2359062 h 3214688"/>
              <a:gd name="connsiteX29" fmla="*/ 1152046 w 3214688"/>
              <a:gd name="connsiteY29" fmla="*/ 2398957 h 3214688"/>
              <a:gd name="connsiteX30" fmla="*/ 1097994 w 3214688"/>
              <a:gd name="connsiteY30" fmla="*/ 2414312 h 3214688"/>
              <a:gd name="connsiteX31" fmla="*/ 1168773 w 3214688"/>
              <a:gd name="connsiteY31" fmla="*/ 2532767 h 3214688"/>
              <a:gd name="connsiteX32" fmla="*/ 1528675 w 3214688"/>
              <a:gd name="connsiteY32" fmla="*/ 2969732 h 3214688"/>
              <a:gd name="connsiteX33" fmla="*/ 1546226 w 3214688"/>
              <a:gd name="connsiteY33" fmla="*/ 2986822 h 3214688"/>
              <a:gd name="connsiteX34" fmla="*/ 2486262 w 3214688"/>
              <a:gd name="connsiteY34" fmla="*/ 1668463 h 3214688"/>
              <a:gd name="connsiteX35" fmla="*/ 2482389 w 3214688"/>
              <a:gd name="connsiteY35" fmla="*/ 1744921 h 3214688"/>
              <a:gd name="connsiteX36" fmla="*/ 2321876 w 3214688"/>
              <a:gd name="connsiteY36" fmla="*/ 2298467 h 3214688"/>
              <a:gd name="connsiteX37" fmla="*/ 2297383 w 3214688"/>
              <a:gd name="connsiteY37" fmla="*/ 2345664 h 3214688"/>
              <a:gd name="connsiteX38" fmla="*/ 2392218 w 3214688"/>
              <a:gd name="connsiteY38" fmla="*/ 2381629 h 3214688"/>
              <a:gd name="connsiteX39" fmla="*/ 2596737 w 3214688"/>
              <a:gd name="connsiteY39" fmla="*/ 2485449 h 3214688"/>
              <a:gd name="connsiteX40" fmla="*/ 2730520 w 3214688"/>
              <a:gd name="connsiteY40" fmla="*/ 2578412 h 3214688"/>
              <a:gd name="connsiteX41" fmla="*/ 2753323 w 3214688"/>
              <a:gd name="connsiteY41" fmla="*/ 2553309 h 3214688"/>
              <a:gd name="connsiteX42" fmla="*/ 3084782 w 3214688"/>
              <a:gd name="connsiteY42" fmla="*/ 1760063 h 3214688"/>
              <a:gd name="connsiteX43" fmla="*/ 3089405 w 3214688"/>
              <a:gd name="connsiteY43" fmla="*/ 1668463 h 3214688"/>
              <a:gd name="connsiteX44" fmla="*/ 1668463 w 3214688"/>
              <a:gd name="connsiteY44" fmla="*/ 1668463 h 3214688"/>
              <a:gd name="connsiteX45" fmla="*/ 1668463 w 3214688"/>
              <a:gd name="connsiteY45" fmla="*/ 2227749 h 3214688"/>
              <a:gd name="connsiteX46" fmla="*/ 1854174 w 3214688"/>
              <a:gd name="connsiteY46" fmla="*/ 2238874 h 3214688"/>
              <a:gd name="connsiteX47" fmla="*/ 2093075 w 3214688"/>
              <a:gd name="connsiteY47" fmla="*/ 2282190 h 3214688"/>
              <a:gd name="connsiteX48" fmla="*/ 2180461 w 3214688"/>
              <a:gd name="connsiteY48" fmla="*/ 2307322 h 3214688"/>
              <a:gd name="connsiteX49" fmla="*/ 2223231 w 3214688"/>
              <a:gd name="connsiteY49" fmla="*/ 2220775 h 3214688"/>
              <a:gd name="connsiteX50" fmla="*/ 2360202 w 3214688"/>
              <a:gd name="connsiteY50" fmla="*/ 1739141 h 3214688"/>
              <a:gd name="connsiteX51" fmla="*/ 2363915 w 3214688"/>
              <a:gd name="connsiteY51" fmla="*/ 1668463 h 3214688"/>
              <a:gd name="connsiteX52" fmla="*/ 853934 w 3214688"/>
              <a:gd name="connsiteY52" fmla="*/ 1668463 h 3214688"/>
              <a:gd name="connsiteX53" fmla="*/ 857628 w 3214688"/>
              <a:gd name="connsiteY53" fmla="*/ 1739141 h 3214688"/>
              <a:gd name="connsiteX54" fmla="*/ 993929 w 3214688"/>
              <a:gd name="connsiteY54" fmla="*/ 2220775 h 3214688"/>
              <a:gd name="connsiteX55" fmla="*/ 1036215 w 3214688"/>
              <a:gd name="connsiteY55" fmla="*/ 2306750 h 3214688"/>
              <a:gd name="connsiteX56" fmla="*/ 1121614 w 3214688"/>
              <a:gd name="connsiteY56" fmla="*/ 2282190 h 3214688"/>
              <a:gd name="connsiteX57" fmla="*/ 1360516 w 3214688"/>
              <a:gd name="connsiteY57" fmla="*/ 2238874 h 3214688"/>
              <a:gd name="connsiteX58" fmla="*/ 1546226 w 3214688"/>
              <a:gd name="connsiteY58" fmla="*/ 2227749 h 3214688"/>
              <a:gd name="connsiteX59" fmla="*/ 1546226 w 3214688"/>
              <a:gd name="connsiteY59" fmla="*/ 1668463 h 3214688"/>
              <a:gd name="connsiteX60" fmla="*/ 125282 w 3214688"/>
              <a:gd name="connsiteY60" fmla="*/ 1668463 h 3214688"/>
              <a:gd name="connsiteX61" fmla="*/ 129905 w 3214688"/>
              <a:gd name="connsiteY61" fmla="*/ 1760063 h 3214688"/>
              <a:gd name="connsiteX62" fmla="*/ 461363 w 3214688"/>
              <a:gd name="connsiteY62" fmla="*/ 2553309 h 3214688"/>
              <a:gd name="connsiteX63" fmla="*/ 484168 w 3214688"/>
              <a:gd name="connsiteY63" fmla="*/ 2578414 h 3214688"/>
              <a:gd name="connsiteX64" fmla="*/ 617953 w 3214688"/>
              <a:gd name="connsiteY64" fmla="*/ 2485449 h 3214688"/>
              <a:gd name="connsiteX65" fmla="*/ 822472 w 3214688"/>
              <a:gd name="connsiteY65" fmla="*/ 2381629 h 3214688"/>
              <a:gd name="connsiteX66" fmla="*/ 918086 w 3214688"/>
              <a:gd name="connsiteY66" fmla="*/ 2345368 h 3214688"/>
              <a:gd name="connsiteX67" fmla="*/ 893910 w 3214688"/>
              <a:gd name="connsiteY67" fmla="*/ 2298467 h 3214688"/>
              <a:gd name="connsiteX68" fmla="*/ 735344 w 3214688"/>
              <a:gd name="connsiteY68" fmla="*/ 1744921 h 3214688"/>
              <a:gd name="connsiteX69" fmla="*/ 731546 w 3214688"/>
              <a:gd name="connsiteY69" fmla="*/ 1668463 h 3214688"/>
              <a:gd name="connsiteX70" fmla="*/ 1036436 w 3214688"/>
              <a:gd name="connsiteY70" fmla="*/ 911460 h 3214688"/>
              <a:gd name="connsiteX71" fmla="*/ 993929 w 3214688"/>
              <a:gd name="connsiteY71" fmla="*/ 998077 h 3214688"/>
              <a:gd name="connsiteX72" fmla="*/ 857628 w 3214688"/>
              <a:gd name="connsiteY72" fmla="*/ 1481228 h 3214688"/>
              <a:gd name="connsiteX73" fmla="*/ 854245 w 3214688"/>
              <a:gd name="connsiteY73" fmla="*/ 1546225 h 3214688"/>
              <a:gd name="connsiteX74" fmla="*/ 1546226 w 3214688"/>
              <a:gd name="connsiteY74" fmla="*/ 1546225 h 3214688"/>
              <a:gd name="connsiteX75" fmla="*/ 1546226 w 3214688"/>
              <a:gd name="connsiteY75" fmla="*/ 990118 h 3214688"/>
              <a:gd name="connsiteX76" fmla="*/ 1360255 w 3214688"/>
              <a:gd name="connsiteY76" fmla="*/ 978989 h 3214688"/>
              <a:gd name="connsiteX77" fmla="*/ 1120814 w 3214688"/>
              <a:gd name="connsiteY77" fmla="*/ 935673 h 3214688"/>
              <a:gd name="connsiteX78" fmla="*/ 2180241 w 3214688"/>
              <a:gd name="connsiteY78" fmla="*/ 910890 h 3214688"/>
              <a:gd name="connsiteX79" fmla="*/ 2093876 w 3214688"/>
              <a:gd name="connsiteY79" fmla="*/ 935673 h 3214688"/>
              <a:gd name="connsiteX80" fmla="*/ 1854434 w 3214688"/>
              <a:gd name="connsiteY80" fmla="*/ 978989 h 3214688"/>
              <a:gd name="connsiteX81" fmla="*/ 1668463 w 3214688"/>
              <a:gd name="connsiteY81" fmla="*/ 990118 h 3214688"/>
              <a:gd name="connsiteX82" fmla="*/ 1668463 w 3214688"/>
              <a:gd name="connsiteY82" fmla="*/ 1546225 h 3214688"/>
              <a:gd name="connsiteX83" fmla="*/ 2363603 w 3214688"/>
              <a:gd name="connsiteY83" fmla="*/ 1546225 h 3214688"/>
              <a:gd name="connsiteX84" fmla="*/ 2360202 w 3214688"/>
              <a:gd name="connsiteY84" fmla="*/ 1481228 h 3214688"/>
              <a:gd name="connsiteX85" fmla="*/ 2223231 w 3214688"/>
              <a:gd name="connsiteY85" fmla="*/ 998077 h 3214688"/>
              <a:gd name="connsiteX86" fmla="*/ 2731519 w 3214688"/>
              <a:gd name="connsiteY86" fmla="*/ 638964 h 3214688"/>
              <a:gd name="connsiteX87" fmla="*/ 2597865 w 3214688"/>
              <a:gd name="connsiteY87" fmla="*/ 732415 h 3214688"/>
              <a:gd name="connsiteX88" fmla="*/ 2393553 w 3214688"/>
              <a:gd name="connsiteY88" fmla="*/ 836234 h 3214688"/>
              <a:gd name="connsiteX89" fmla="*/ 2297528 w 3214688"/>
              <a:gd name="connsiteY89" fmla="*/ 872602 h 3214688"/>
              <a:gd name="connsiteX90" fmla="*/ 2321876 w 3214688"/>
              <a:gd name="connsiteY90" fmla="*/ 919557 h 3214688"/>
              <a:gd name="connsiteX91" fmla="*/ 2482389 w 3214688"/>
              <a:gd name="connsiteY91" fmla="*/ 1474977 h 3214688"/>
              <a:gd name="connsiteX92" fmla="*/ 2485971 w 3214688"/>
              <a:gd name="connsiteY92" fmla="*/ 1546225 h 3214688"/>
              <a:gd name="connsiteX93" fmla="*/ 3089325 w 3214688"/>
              <a:gd name="connsiteY93" fmla="*/ 1546225 h 3214688"/>
              <a:gd name="connsiteX94" fmla="*/ 3084782 w 3214688"/>
              <a:gd name="connsiteY94" fmla="*/ 1456213 h 3214688"/>
              <a:gd name="connsiteX95" fmla="*/ 2753323 w 3214688"/>
              <a:gd name="connsiteY95" fmla="*/ 662968 h 3214688"/>
              <a:gd name="connsiteX96" fmla="*/ 483169 w 3214688"/>
              <a:gd name="connsiteY96" fmla="*/ 638963 h 3214688"/>
              <a:gd name="connsiteX97" fmla="*/ 461363 w 3214688"/>
              <a:gd name="connsiteY97" fmla="*/ 662968 h 3214688"/>
              <a:gd name="connsiteX98" fmla="*/ 129905 w 3214688"/>
              <a:gd name="connsiteY98" fmla="*/ 1456213 h 3214688"/>
              <a:gd name="connsiteX99" fmla="*/ 125362 w 3214688"/>
              <a:gd name="connsiteY99" fmla="*/ 1546225 h 3214688"/>
              <a:gd name="connsiteX100" fmla="*/ 731831 w 3214688"/>
              <a:gd name="connsiteY100" fmla="*/ 1546225 h 3214688"/>
              <a:gd name="connsiteX101" fmla="*/ 735344 w 3214688"/>
              <a:gd name="connsiteY101" fmla="*/ 1474977 h 3214688"/>
              <a:gd name="connsiteX102" fmla="*/ 893910 w 3214688"/>
              <a:gd name="connsiteY102" fmla="*/ 919557 h 3214688"/>
              <a:gd name="connsiteX103" fmla="*/ 917942 w 3214688"/>
              <a:gd name="connsiteY103" fmla="*/ 872897 h 3214688"/>
              <a:gd name="connsiteX104" fmla="*/ 821137 w 3214688"/>
              <a:gd name="connsiteY104" fmla="*/ 836234 h 3214688"/>
              <a:gd name="connsiteX105" fmla="*/ 616825 w 3214688"/>
              <a:gd name="connsiteY105" fmla="*/ 732415 h 3214688"/>
              <a:gd name="connsiteX106" fmla="*/ 1546226 w 3214688"/>
              <a:gd name="connsiteY106" fmla="*/ 231046 h 3214688"/>
              <a:gd name="connsiteX107" fmla="*/ 1528675 w 3214688"/>
              <a:gd name="connsiteY107" fmla="*/ 248139 h 3214688"/>
              <a:gd name="connsiteX108" fmla="*/ 1168773 w 3214688"/>
              <a:gd name="connsiteY108" fmla="*/ 685478 h 3214688"/>
              <a:gd name="connsiteX109" fmla="*/ 1098769 w 3214688"/>
              <a:gd name="connsiteY109" fmla="*/ 802845 h 3214688"/>
              <a:gd name="connsiteX110" fmla="*/ 1152046 w 3214688"/>
              <a:gd name="connsiteY110" fmla="*/ 818106 h 3214688"/>
              <a:gd name="connsiteX111" fmla="*/ 1375851 w 3214688"/>
              <a:gd name="connsiteY111" fmla="*/ 858541 h 3214688"/>
              <a:gd name="connsiteX112" fmla="*/ 1546226 w 3214688"/>
              <a:gd name="connsiteY112" fmla="*/ 868716 h 3214688"/>
              <a:gd name="connsiteX113" fmla="*/ 1668463 w 3214688"/>
              <a:gd name="connsiteY113" fmla="*/ 230823 h 3214688"/>
              <a:gd name="connsiteX114" fmla="*/ 1668463 w 3214688"/>
              <a:gd name="connsiteY114" fmla="*/ 868716 h 3214688"/>
              <a:gd name="connsiteX115" fmla="*/ 1838838 w 3214688"/>
              <a:gd name="connsiteY115" fmla="*/ 858541 h 3214688"/>
              <a:gd name="connsiteX116" fmla="*/ 2062644 w 3214688"/>
              <a:gd name="connsiteY116" fmla="*/ 818106 h 3214688"/>
              <a:gd name="connsiteX117" fmla="*/ 2117610 w 3214688"/>
              <a:gd name="connsiteY117" fmla="*/ 802362 h 3214688"/>
              <a:gd name="connsiteX118" fmla="*/ 2047573 w 3214688"/>
              <a:gd name="connsiteY118" fmla="*/ 685478 h 3214688"/>
              <a:gd name="connsiteX119" fmla="*/ 1686282 w 3214688"/>
              <a:gd name="connsiteY119" fmla="*/ 248139 h 3214688"/>
              <a:gd name="connsiteX120" fmla="*/ 1739116 w 3214688"/>
              <a:gd name="connsiteY120" fmla="*/ 128896 h 3214688"/>
              <a:gd name="connsiteX121" fmla="*/ 1754615 w 3214688"/>
              <a:gd name="connsiteY121" fmla="*/ 143696 h 3214688"/>
              <a:gd name="connsiteX122" fmla="*/ 2066550 w 3214688"/>
              <a:gd name="connsiteY122" fmla="*/ 501745 h 3214688"/>
              <a:gd name="connsiteX123" fmla="*/ 2164154 w 3214688"/>
              <a:gd name="connsiteY123" fmla="*/ 640209 h 3214688"/>
              <a:gd name="connsiteX124" fmla="*/ 2239903 w 3214688"/>
              <a:gd name="connsiteY124" fmla="*/ 764214 h 3214688"/>
              <a:gd name="connsiteX125" fmla="*/ 2342448 w 3214688"/>
              <a:gd name="connsiteY125" fmla="*/ 725496 h 3214688"/>
              <a:gd name="connsiteX126" fmla="*/ 2533366 w 3214688"/>
              <a:gd name="connsiteY126" fmla="*/ 629040 h 3214688"/>
              <a:gd name="connsiteX127" fmla="*/ 2648575 w 3214688"/>
              <a:gd name="connsiteY127" fmla="*/ 549358 h 3214688"/>
              <a:gd name="connsiteX128" fmla="*/ 2552008 w 3214688"/>
              <a:gd name="connsiteY128" fmla="*/ 461545 h 3214688"/>
              <a:gd name="connsiteX129" fmla="*/ 1759187 w 3214688"/>
              <a:gd name="connsiteY129" fmla="*/ 129910 h 3214688"/>
              <a:gd name="connsiteX130" fmla="*/ 1475715 w 3214688"/>
              <a:gd name="connsiteY130" fmla="*/ 128888 h 3214688"/>
              <a:gd name="connsiteX131" fmla="*/ 1455500 w 3214688"/>
              <a:gd name="connsiteY131" fmla="*/ 129910 h 3214688"/>
              <a:gd name="connsiteX132" fmla="*/ 662678 w 3214688"/>
              <a:gd name="connsiteY132" fmla="*/ 461545 h 3214688"/>
              <a:gd name="connsiteX133" fmla="*/ 566113 w 3214688"/>
              <a:gd name="connsiteY133" fmla="*/ 549357 h 3214688"/>
              <a:gd name="connsiteX134" fmla="*/ 681324 w 3214688"/>
              <a:gd name="connsiteY134" fmla="*/ 629040 h 3214688"/>
              <a:gd name="connsiteX135" fmla="*/ 872242 w 3214688"/>
              <a:gd name="connsiteY135" fmla="*/ 725496 h 3214688"/>
              <a:gd name="connsiteX136" fmla="*/ 975251 w 3214688"/>
              <a:gd name="connsiteY136" fmla="*/ 764389 h 3214688"/>
              <a:gd name="connsiteX137" fmla="*/ 1050800 w 3214688"/>
              <a:gd name="connsiteY137" fmla="*/ 640209 h 3214688"/>
              <a:gd name="connsiteX138" fmla="*/ 1148273 w 3214688"/>
              <a:gd name="connsiteY138" fmla="*/ 501745 h 3214688"/>
              <a:gd name="connsiteX139" fmla="*/ 1460208 w 3214688"/>
              <a:gd name="connsiteY139" fmla="*/ 143696 h 3214688"/>
              <a:gd name="connsiteX140" fmla="*/ 1607344 w 3214688"/>
              <a:gd name="connsiteY140" fmla="*/ 0 h 3214688"/>
              <a:gd name="connsiteX141" fmla="*/ 3214688 w 3214688"/>
              <a:gd name="connsiteY141" fmla="*/ 1607344 h 3214688"/>
              <a:gd name="connsiteX142" fmla="*/ 1607344 w 3214688"/>
              <a:gd name="connsiteY142" fmla="*/ 3214688 h 3214688"/>
              <a:gd name="connsiteX143" fmla="*/ 0 w 3214688"/>
              <a:gd name="connsiteY143" fmla="*/ 1607344 h 3214688"/>
              <a:gd name="connsiteX144" fmla="*/ 1607344 w 3214688"/>
              <a:gd name="connsiteY144" fmla="*/ 0 h 321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3214688" h="3214688">
                <a:moveTo>
                  <a:pt x="2240514" y="2452692"/>
                </a:moveTo>
                <a:lnTo>
                  <a:pt x="2164154" y="2577661"/>
                </a:lnTo>
                <a:cubicBezTo>
                  <a:pt x="2133682" y="2623995"/>
                  <a:pt x="2101138" y="2670175"/>
                  <a:pt x="2066550" y="2716118"/>
                </a:cubicBezTo>
                <a:cubicBezTo>
                  <a:pt x="1950245" y="2873312"/>
                  <a:pt x="1834903" y="2995905"/>
                  <a:pt x="1754615" y="3074168"/>
                </a:cubicBezTo>
                <a:lnTo>
                  <a:pt x="1740871" y="3087292"/>
                </a:lnTo>
                <a:lnTo>
                  <a:pt x="1759187" y="3086367"/>
                </a:lnTo>
                <a:cubicBezTo>
                  <a:pt x="2058736" y="3055930"/>
                  <a:pt x="2331968" y="2936422"/>
                  <a:pt x="2552008" y="2754731"/>
                </a:cubicBezTo>
                <a:lnTo>
                  <a:pt x="2647815" y="2667609"/>
                </a:lnTo>
                <a:lnTo>
                  <a:pt x="2533366" y="2587696"/>
                </a:lnTo>
                <a:cubicBezTo>
                  <a:pt x="2472930" y="2551687"/>
                  <a:pt x="2409077" y="2519400"/>
                  <a:pt x="2342448" y="2491033"/>
                </a:cubicBezTo>
                <a:close/>
                <a:moveTo>
                  <a:pt x="974642" y="2452516"/>
                </a:moveTo>
                <a:lnTo>
                  <a:pt x="872242" y="2491033"/>
                </a:lnTo>
                <a:cubicBezTo>
                  <a:pt x="805613" y="2519400"/>
                  <a:pt x="741760" y="2551687"/>
                  <a:pt x="681324" y="2587696"/>
                </a:cubicBezTo>
                <a:lnTo>
                  <a:pt x="566873" y="2667611"/>
                </a:lnTo>
                <a:lnTo>
                  <a:pt x="662678" y="2754731"/>
                </a:lnTo>
                <a:cubicBezTo>
                  <a:pt x="882719" y="2936422"/>
                  <a:pt x="1155951" y="3055930"/>
                  <a:pt x="1455500" y="3086367"/>
                </a:cubicBezTo>
                <a:lnTo>
                  <a:pt x="1473960" y="3087299"/>
                </a:lnTo>
                <a:lnTo>
                  <a:pt x="1460208" y="3074168"/>
                </a:lnTo>
                <a:cubicBezTo>
                  <a:pt x="1379921" y="2995905"/>
                  <a:pt x="1264578" y="2873312"/>
                  <a:pt x="1148273" y="2716118"/>
                </a:cubicBezTo>
                <a:cubicBezTo>
                  <a:pt x="1113686" y="2670175"/>
                  <a:pt x="1081189" y="2623995"/>
                  <a:pt x="1050800" y="2577661"/>
                </a:cubicBezTo>
                <a:close/>
                <a:moveTo>
                  <a:pt x="1668463" y="2349078"/>
                </a:moveTo>
                <a:lnTo>
                  <a:pt x="1668463" y="2987045"/>
                </a:lnTo>
                <a:lnTo>
                  <a:pt x="1686282" y="2969732"/>
                </a:lnTo>
                <a:cubicBezTo>
                  <a:pt x="1781612" y="2874931"/>
                  <a:pt x="1920253" y="2723080"/>
                  <a:pt x="2047573" y="2532767"/>
                </a:cubicBezTo>
                <a:lnTo>
                  <a:pt x="2118389" y="2414793"/>
                </a:lnTo>
                <a:lnTo>
                  <a:pt x="2062644" y="2398957"/>
                </a:lnTo>
                <a:cubicBezTo>
                  <a:pt x="1989750" y="2381404"/>
                  <a:pt x="1914935" y="2368039"/>
                  <a:pt x="1838838" y="2359062"/>
                </a:cubicBezTo>
                <a:close/>
                <a:moveTo>
                  <a:pt x="1546226" y="2349078"/>
                </a:moveTo>
                <a:lnTo>
                  <a:pt x="1375851" y="2359062"/>
                </a:lnTo>
                <a:cubicBezTo>
                  <a:pt x="1299755" y="2368039"/>
                  <a:pt x="1224940" y="2381404"/>
                  <a:pt x="1152046" y="2398957"/>
                </a:cubicBezTo>
                <a:lnTo>
                  <a:pt x="1097994" y="2414312"/>
                </a:lnTo>
                <a:lnTo>
                  <a:pt x="1168773" y="2532767"/>
                </a:lnTo>
                <a:cubicBezTo>
                  <a:pt x="1295523" y="2723080"/>
                  <a:pt x="1433595" y="2874931"/>
                  <a:pt x="1528675" y="2969732"/>
                </a:cubicBezTo>
                <a:lnTo>
                  <a:pt x="1546226" y="2986822"/>
                </a:lnTo>
                <a:close/>
                <a:moveTo>
                  <a:pt x="2486262" y="1668463"/>
                </a:moveTo>
                <a:lnTo>
                  <a:pt x="2482389" y="1744921"/>
                </a:lnTo>
                <a:cubicBezTo>
                  <a:pt x="2464263" y="1925703"/>
                  <a:pt x="2410126" y="2111990"/>
                  <a:pt x="2321876" y="2298467"/>
                </a:cubicBezTo>
                <a:lnTo>
                  <a:pt x="2297383" y="2345664"/>
                </a:lnTo>
                <a:lnTo>
                  <a:pt x="2392218" y="2381629"/>
                </a:lnTo>
                <a:cubicBezTo>
                  <a:pt x="2463528" y="2412174"/>
                  <a:pt x="2531927" y="2446867"/>
                  <a:pt x="2596737" y="2485449"/>
                </a:cubicBezTo>
                <a:lnTo>
                  <a:pt x="2730520" y="2578412"/>
                </a:lnTo>
                <a:lnTo>
                  <a:pt x="2753323" y="2553309"/>
                </a:lnTo>
                <a:cubicBezTo>
                  <a:pt x="2934917" y="2333150"/>
                  <a:pt x="3054361" y="2059772"/>
                  <a:pt x="3084782" y="1760063"/>
                </a:cubicBezTo>
                <a:lnTo>
                  <a:pt x="3089405" y="1668463"/>
                </a:lnTo>
                <a:close/>
                <a:moveTo>
                  <a:pt x="1668463" y="1668463"/>
                </a:moveTo>
                <a:lnTo>
                  <a:pt x="1668463" y="2227749"/>
                </a:lnTo>
                <a:lnTo>
                  <a:pt x="1854174" y="2238874"/>
                </a:lnTo>
                <a:cubicBezTo>
                  <a:pt x="1935356" y="2248644"/>
                  <a:pt x="2015217" y="2263170"/>
                  <a:pt x="2093075" y="2282190"/>
                </a:cubicBezTo>
                <a:lnTo>
                  <a:pt x="2180461" y="2307322"/>
                </a:lnTo>
                <a:lnTo>
                  <a:pt x="2223231" y="2220775"/>
                </a:lnTo>
                <a:cubicBezTo>
                  <a:pt x="2291457" y="2071357"/>
                  <a:pt x="2342510" y="1908976"/>
                  <a:pt x="2360202" y="1739141"/>
                </a:cubicBezTo>
                <a:lnTo>
                  <a:pt x="2363915" y="1668463"/>
                </a:lnTo>
                <a:close/>
                <a:moveTo>
                  <a:pt x="853934" y="1668463"/>
                </a:moveTo>
                <a:lnTo>
                  <a:pt x="857628" y="1739141"/>
                </a:lnTo>
                <a:cubicBezTo>
                  <a:pt x="875231" y="1908976"/>
                  <a:pt x="926029" y="2071357"/>
                  <a:pt x="993929" y="2220775"/>
                </a:cubicBezTo>
                <a:lnTo>
                  <a:pt x="1036215" y="2306750"/>
                </a:lnTo>
                <a:lnTo>
                  <a:pt x="1121614" y="2282190"/>
                </a:lnTo>
                <a:cubicBezTo>
                  <a:pt x="1199473" y="2263170"/>
                  <a:pt x="1279334" y="2248644"/>
                  <a:pt x="1360516" y="2238874"/>
                </a:cubicBezTo>
                <a:lnTo>
                  <a:pt x="1546226" y="2227749"/>
                </a:lnTo>
                <a:lnTo>
                  <a:pt x="1546226" y="1668463"/>
                </a:lnTo>
                <a:close/>
                <a:moveTo>
                  <a:pt x="125282" y="1668463"/>
                </a:moveTo>
                <a:lnTo>
                  <a:pt x="129905" y="1760063"/>
                </a:lnTo>
                <a:cubicBezTo>
                  <a:pt x="160326" y="2059772"/>
                  <a:pt x="279770" y="2333150"/>
                  <a:pt x="461363" y="2553309"/>
                </a:cubicBezTo>
                <a:lnTo>
                  <a:pt x="484168" y="2578414"/>
                </a:lnTo>
                <a:lnTo>
                  <a:pt x="617953" y="2485449"/>
                </a:lnTo>
                <a:cubicBezTo>
                  <a:pt x="682763" y="2446867"/>
                  <a:pt x="751163" y="2412174"/>
                  <a:pt x="822472" y="2381629"/>
                </a:cubicBezTo>
                <a:lnTo>
                  <a:pt x="918086" y="2345368"/>
                </a:lnTo>
                <a:lnTo>
                  <a:pt x="893910" y="2298467"/>
                </a:lnTo>
                <a:cubicBezTo>
                  <a:pt x="806372" y="2111990"/>
                  <a:pt x="753137" y="1925703"/>
                  <a:pt x="735344" y="1744921"/>
                </a:cubicBezTo>
                <a:lnTo>
                  <a:pt x="731546" y="1668463"/>
                </a:lnTo>
                <a:close/>
                <a:moveTo>
                  <a:pt x="1036436" y="911460"/>
                </a:moveTo>
                <a:lnTo>
                  <a:pt x="993929" y="998077"/>
                </a:lnTo>
                <a:cubicBezTo>
                  <a:pt x="926029" y="1147854"/>
                  <a:pt x="875231" y="1310725"/>
                  <a:pt x="857628" y="1481228"/>
                </a:cubicBezTo>
                <a:lnTo>
                  <a:pt x="854245" y="1546225"/>
                </a:lnTo>
                <a:lnTo>
                  <a:pt x="1546226" y="1546225"/>
                </a:lnTo>
                <a:lnTo>
                  <a:pt x="1546226" y="990118"/>
                </a:lnTo>
                <a:lnTo>
                  <a:pt x="1360255" y="978989"/>
                </a:lnTo>
                <a:cubicBezTo>
                  <a:pt x="1278920" y="969219"/>
                  <a:pt x="1198859" y="954694"/>
                  <a:pt x="1120814" y="935673"/>
                </a:cubicBezTo>
                <a:close/>
                <a:moveTo>
                  <a:pt x="2180241" y="910890"/>
                </a:moveTo>
                <a:lnTo>
                  <a:pt x="2093876" y="935673"/>
                </a:lnTo>
                <a:cubicBezTo>
                  <a:pt x="2015831" y="954694"/>
                  <a:pt x="1935770" y="969219"/>
                  <a:pt x="1854434" y="978989"/>
                </a:cubicBezTo>
                <a:lnTo>
                  <a:pt x="1668463" y="990118"/>
                </a:lnTo>
                <a:lnTo>
                  <a:pt x="1668463" y="1546225"/>
                </a:lnTo>
                <a:lnTo>
                  <a:pt x="2363603" y="1546225"/>
                </a:lnTo>
                <a:lnTo>
                  <a:pt x="2360202" y="1481228"/>
                </a:lnTo>
                <a:cubicBezTo>
                  <a:pt x="2342510" y="1310725"/>
                  <a:pt x="2291457" y="1147854"/>
                  <a:pt x="2223231" y="998077"/>
                </a:cubicBezTo>
                <a:close/>
                <a:moveTo>
                  <a:pt x="2731519" y="638964"/>
                </a:moveTo>
                <a:lnTo>
                  <a:pt x="2597865" y="732415"/>
                </a:lnTo>
                <a:cubicBezTo>
                  <a:pt x="2533258" y="770996"/>
                  <a:pt x="2464907" y="805689"/>
                  <a:pt x="2393553" y="836234"/>
                </a:cubicBezTo>
                <a:lnTo>
                  <a:pt x="2297528" y="872602"/>
                </a:lnTo>
                <a:lnTo>
                  <a:pt x="2321876" y="919557"/>
                </a:lnTo>
                <a:cubicBezTo>
                  <a:pt x="2410126" y="1106247"/>
                  <a:pt x="2464263" y="1293033"/>
                  <a:pt x="2482389" y="1474977"/>
                </a:cubicBezTo>
                <a:lnTo>
                  <a:pt x="2485971" y="1546225"/>
                </a:lnTo>
                <a:lnTo>
                  <a:pt x="3089325" y="1546225"/>
                </a:lnTo>
                <a:lnTo>
                  <a:pt x="3084782" y="1456213"/>
                </a:lnTo>
                <a:cubicBezTo>
                  <a:pt x="3054361" y="1156504"/>
                  <a:pt x="2934917" y="883126"/>
                  <a:pt x="2753323" y="662968"/>
                </a:cubicBezTo>
                <a:close/>
                <a:moveTo>
                  <a:pt x="483169" y="638963"/>
                </a:moveTo>
                <a:lnTo>
                  <a:pt x="461363" y="662968"/>
                </a:lnTo>
                <a:cubicBezTo>
                  <a:pt x="279770" y="883126"/>
                  <a:pt x="160326" y="1156504"/>
                  <a:pt x="129905" y="1456213"/>
                </a:cubicBezTo>
                <a:lnTo>
                  <a:pt x="125362" y="1546225"/>
                </a:lnTo>
                <a:lnTo>
                  <a:pt x="731831" y="1546225"/>
                </a:lnTo>
                <a:lnTo>
                  <a:pt x="735344" y="1474977"/>
                </a:lnTo>
                <a:cubicBezTo>
                  <a:pt x="753137" y="1293033"/>
                  <a:pt x="806372" y="1106247"/>
                  <a:pt x="893910" y="919557"/>
                </a:cubicBezTo>
                <a:lnTo>
                  <a:pt x="917942" y="872897"/>
                </a:lnTo>
                <a:lnTo>
                  <a:pt x="821137" y="836234"/>
                </a:lnTo>
                <a:cubicBezTo>
                  <a:pt x="749783" y="805689"/>
                  <a:pt x="681432" y="770996"/>
                  <a:pt x="616825" y="732415"/>
                </a:cubicBezTo>
                <a:close/>
                <a:moveTo>
                  <a:pt x="1546226" y="231046"/>
                </a:moveTo>
                <a:lnTo>
                  <a:pt x="1528675" y="248139"/>
                </a:lnTo>
                <a:cubicBezTo>
                  <a:pt x="1433595" y="342957"/>
                  <a:pt x="1295523" y="494880"/>
                  <a:pt x="1168773" y="685478"/>
                </a:cubicBezTo>
                <a:lnTo>
                  <a:pt x="1098769" y="802845"/>
                </a:lnTo>
                <a:lnTo>
                  <a:pt x="1152046" y="818106"/>
                </a:lnTo>
                <a:cubicBezTo>
                  <a:pt x="1224940" y="835846"/>
                  <a:pt x="1299755" y="849411"/>
                  <a:pt x="1375851" y="858541"/>
                </a:cubicBezTo>
                <a:lnTo>
                  <a:pt x="1546226" y="868716"/>
                </a:lnTo>
                <a:close/>
                <a:moveTo>
                  <a:pt x="1668463" y="230823"/>
                </a:moveTo>
                <a:lnTo>
                  <a:pt x="1668463" y="868716"/>
                </a:lnTo>
                <a:lnTo>
                  <a:pt x="1838838" y="858541"/>
                </a:lnTo>
                <a:cubicBezTo>
                  <a:pt x="1914935" y="849411"/>
                  <a:pt x="1989750" y="835846"/>
                  <a:pt x="2062644" y="818106"/>
                </a:cubicBezTo>
                <a:lnTo>
                  <a:pt x="2117610" y="802362"/>
                </a:lnTo>
                <a:lnTo>
                  <a:pt x="2047573" y="685478"/>
                </a:lnTo>
                <a:cubicBezTo>
                  <a:pt x="1920253" y="494880"/>
                  <a:pt x="1781612" y="342957"/>
                  <a:pt x="1686282" y="248139"/>
                </a:cubicBezTo>
                <a:close/>
                <a:moveTo>
                  <a:pt x="1739116" y="128896"/>
                </a:moveTo>
                <a:lnTo>
                  <a:pt x="1754615" y="143696"/>
                </a:lnTo>
                <a:cubicBezTo>
                  <a:pt x="1834903" y="221959"/>
                  <a:pt x="1950245" y="344552"/>
                  <a:pt x="2066550" y="501745"/>
                </a:cubicBezTo>
                <a:cubicBezTo>
                  <a:pt x="2101138" y="547688"/>
                  <a:pt x="2133682" y="593868"/>
                  <a:pt x="2164154" y="640209"/>
                </a:cubicBezTo>
                <a:lnTo>
                  <a:pt x="2239903" y="764214"/>
                </a:lnTo>
                <a:lnTo>
                  <a:pt x="2342448" y="725496"/>
                </a:lnTo>
                <a:cubicBezTo>
                  <a:pt x="2409077" y="697086"/>
                  <a:pt x="2472930" y="664847"/>
                  <a:pt x="2533366" y="629040"/>
                </a:cubicBezTo>
                <a:lnTo>
                  <a:pt x="2648575" y="549358"/>
                </a:lnTo>
                <a:lnTo>
                  <a:pt x="2552008" y="461545"/>
                </a:lnTo>
                <a:cubicBezTo>
                  <a:pt x="2331968" y="279855"/>
                  <a:pt x="2058736" y="160347"/>
                  <a:pt x="1759187" y="129910"/>
                </a:cubicBezTo>
                <a:close/>
                <a:moveTo>
                  <a:pt x="1475715" y="128888"/>
                </a:moveTo>
                <a:lnTo>
                  <a:pt x="1455500" y="129910"/>
                </a:lnTo>
                <a:cubicBezTo>
                  <a:pt x="1155951" y="160347"/>
                  <a:pt x="882719" y="279855"/>
                  <a:pt x="662678" y="461545"/>
                </a:cubicBezTo>
                <a:lnTo>
                  <a:pt x="566113" y="549357"/>
                </a:lnTo>
                <a:lnTo>
                  <a:pt x="681324" y="629040"/>
                </a:lnTo>
                <a:cubicBezTo>
                  <a:pt x="741760" y="664847"/>
                  <a:pt x="805613" y="697086"/>
                  <a:pt x="872242" y="725496"/>
                </a:cubicBezTo>
                <a:lnTo>
                  <a:pt x="975251" y="764389"/>
                </a:lnTo>
                <a:lnTo>
                  <a:pt x="1050800" y="640209"/>
                </a:lnTo>
                <a:cubicBezTo>
                  <a:pt x="1081189" y="593868"/>
                  <a:pt x="1113686" y="547688"/>
                  <a:pt x="1148273" y="501745"/>
                </a:cubicBezTo>
                <a:cubicBezTo>
                  <a:pt x="1264578" y="344552"/>
                  <a:pt x="1379921" y="221959"/>
                  <a:pt x="1460208" y="143696"/>
                </a:cubicBezTo>
                <a:close/>
                <a:moveTo>
                  <a:pt x="1607344" y="0"/>
                </a:moveTo>
                <a:cubicBezTo>
                  <a:pt x="2495056" y="0"/>
                  <a:pt x="3214688" y="719632"/>
                  <a:pt x="3214688" y="1607344"/>
                </a:cubicBezTo>
                <a:cubicBezTo>
                  <a:pt x="3214688" y="2495056"/>
                  <a:pt x="2495056" y="3214688"/>
                  <a:pt x="1607344" y="3214688"/>
                </a:cubicBezTo>
                <a:cubicBezTo>
                  <a:pt x="719632" y="3214688"/>
                  <a:pt x="0" y="2495056"/>
                  <a:pt x="0" y="1607344"/>
                </a:cubicBezTo>
                <a:cubicBezTo>
                  <a:pt x="0" y="719632"/>
                  <a:pt x="719632" y="0"/>
                  <a:pt x="1607344" y="0"/>
                </a:cubicBezTo>
                <a:close/>
              </a:path>
            </a:pathLst>
          </a:custGeom>
          <a:solidFill>
            <a:schemeClr val="tx1"/>
          </a:solidFill>
          <a:ln>
            <a:noFill/>
          </a:ln>
        </p:spPr>
        <p:txBody>
          <a:bodyPr vert="horz" wrap="square" lIns="91468" tIns="45734" rIns="91468" bIns="45734" numCol="1" anchor="t" anchorCtr="0" compatLnSpc="1">
            <a:prstTxWarp prst="textNoShape">
              <a:avLst/>
            </a:prstTxWarp>
            <a:noAutofit/>
          </a:bodyPr>
          <a:lstStyle/>
          <a:p>
            <a:pPr defTabSz="914672">
              <a:defRPr/>
            </a:pPr>
            <a:endParaRPr lang="en-US" sz="1801" kern="0" dirty="0">
              <a:solidFill>
                <a:srgbClr val="FFFFFF"/>
              </a:solidFill>
              <a:latin typeface="Segoe UI"/>
            </a:endParaRPr>
          </a:p>
        </p:txBody>
      </p:sp>
      <p:sp>
        <p:nvSpPr>
          <p:cNvPr id="398" name="Freeform 397"/>
          <p:cNvSpPr>
            <a:spLocks/>
          </p:cNvSpPr>
          <p:nvPr/>
        </p:nvSpPr>
        <p:spPr bwMode="auto">
          <a:xfrm>
            <a:off x="10903585" y="3716318"/>
            <a:ext cx="131262" cy="235870"/>
          </a:xfrm>
          <a:custGeom>
            <a:avLst/>
            <a:gdLst>
              <a:gd name="connsiteX0" fmla="*/ 930274 w 1860550"/>
              <a:gd name="connsiteY0" fmla="*/ 2997199 h 3343276"/>
              <a:gd name="connsiteX1" fmla="*/ 898524 w 1860550"/>
              <a:gd name="connsiteY1" fmla="*/ 3030537 h 3343276"/>
              <a:gd name="connsiteX2" fmla="*/ 930274 w 1860550"/>
              <a:gd name="connsiteY2" fmla="*/ 3063875 h 3343276"/>
              <a:gd name="connsiteX3" fmla="*/ 962024 w 1860550"/>
              <a:gd name="connsiteY3" fmla="*/ 3030537 h 3343276"/>
              <a:gd name="connsiteX4" fmla="*/ 930274 w 1860550"/>
              <a:gd name="connsiteY4" fmla="*/ 2997199 h 3343276"/>
              <a:gd name="connsiteX5" fmla="*/ 930275 w 1860550"/>
              <a:gd name="connsiteY5" fmla="*/ 2874962 h 3343276"/>
              <a:gd name="connsiteX6" fmla="*/ 1084263 w 1860550"/>
              <a:gd name="connsiteY6" fmla="*/ 3029744 h 3343276"/>
              <a:gd name="connsiteX7" fmla="*/ 930275 w 1860550"/>
              <a:gd name="connsiteY7" fmla="*/ 3184526 h 3343276"/>
              <a:gd name="connsiteX8" fmla="*/ 776287 w 1860550"/>
              <a:gd name="connsiteY8" fmla="*/ 3029744 h 3343276"/>
              <a:gd name="connsiteX9" fmla="*/ 930275 w 1860550"/>
              <a:gd name="connsiteY9" fmla="*/ 2874962 h 3343276"/>
              <a:gd name="connsiteX10" fmla="*/ 122238 w 1860550"/>
              <a:gd name="connsiteY10" fmla="*/ 2844800 h 3343276"/>
              <a:gd name="connsiteX11" fmla="*/ 122238 w 1860550"/>
              <a:gd name="connsiteY11" fmla="*/ 2858922 h 3343276"/>
              <a:gd name="connsiteX12" fmla="*/ 122238 w 1860550"/>
              <a:gd name="connsiteY12" fmla="*/ 2919914 h 3343276"/>
              <a:gd name="connsiteX13" fmla="*/ 122238 w 1860550"/>
              <a:gd name="connsiteY13" fmla="*/ 2937881 h 3343276"/>
              <a:gd name="connsiteX14" fmla="*/ 122238 w 1860550"/>
              <a:gd name="connsiteY14" fmla="*/ 2976361 h 3343276"/>
              <a:gd name="connsiteX15" fmla="*/ 122238 w 1860550"/>
              <a:gd name="connsiteY15" fmla="*/ 2994458 h 3343276"/>
              <a:gd name="connsiteX16" fmla="*/ 122238 w 1860550"/>
              <a:gd name="connsiteY16" fmla="*/ 3016807 h 3343276"/>
              <a:gd name="connsiteX17" fmla="*/ 122238 w 1860550"/>
              <a:gd name="connsiteY17" fmla="*/ 3032384 h 3343276"/>
              <a:gd name="connsiteX18" fmla="*/ 122238 w 1860550"/>
              <a:gd name="connsiteY18" fmla="*/ 3043919 h 3343276"/>
              <a:gd name="connsiteX19" fmla="*/ 122238 w 1860550"/>
              <a:gd name="connsiteY19" fmla="*/ 3055388 h 3343276"/>
              <a:gd name="connsiteX20" fmla="*/ 122238 w 1860550"/>
              <a:gd name="connsiteY20" fmla="*/ 3067200 h 3343276"/>
              <a:gd name="connsiteX21" fmla="*/ 122238 w 1860550"/>
              <a:gd name="connsiteY21" fmla="*/ 3068809 h 3343276"/>
              <a:gd name="connsiteX22" fmla="*/ 122238 w 1860550"/>
              <a:gd name="connsiteY22" fmla="*/ 3072174 h 3343276"/>
              <a:gd name="connsiteX23" fmla="*/ 268324 w 1860550"/>
              <a:gd name="connsiteY23" fmla="*/ 3221038 h 3343276"/>
              <a:gd name="connsiteX24" fmla="*/ 1589184 w 1860550"/>
              <a:gd name="connsiteY24" fmla="*/ 3221038 h 3343276"/>
              <a:gd name="connsiteX25" fmla="*/ 1738313 w 1860550"/>
              <a:gd name="connsiteY25" fmla="*/ 3072174 h 3343276"/>
              <a:gd name="connsiteX26" fmla="*/ 1738313 w 1860550"/>
              <a:gd name="connsiteY26" fmla="*/ 2997250 h 3343276"/>
              <a:gd name="connsiteX27" fmla="*/ 1738313 w 1860550"/>
              <a:gd name="connsiteY27" fmla="*/ 2940804 h 3343276"/>
              <a:gd name="connsiteX28" fmla="*/ 1738313 w 1860550"/>
              <a:gd name="connsiteY28" fmla="*/ 2900358 h 3343276"/>
              <a:gd name="connsiteX29" fmla="*/ 1738313 w 1860550"/>
              <a:gd name="connsiteY29" fmla="*/ 2873246 h 3343276"/>
              <a:gd name="connsiteX30" fmla="*/ 1738313 w 1860550"/>
              <a:gd name="connsiteY30" fmla="*/ 2848356 h 3343276"/>
              <a:gd name="connsiteX31" fmla="*/ 1738313 w 1860550"/>
              <a:gd name="connsiteY31" fmla="*/ 2844800 h 3343276"/>
              <a:gd name="connsiteX32" fmla="*/ 122238 w 1860550"/>
              <a:gd name="connsiteY32" fmla="*/ 461963 h 3343276"/>
              <a:gd name="connsiteX33" fmla="*/ 122238 w 1860550"/>
              <a:gd name="connsiteY33" fmla="*/ 525582 h 3343276"/>
              <a:gd name="connsiteX34" fmla="*/ 122238 w 1860550"/>
              <a:gd name="connsiteY34" fmla="*/ 2618936 h 3343276"/>
              <a:gd name="connsiteX35" fmla="*/ 122238 w 1860550"/>
              <a:gd name="connsiteY35" fmla="*/ 2722563 h 3343276"/>
              <a:gd name="connsiteX36" fmla="*/ 169032 w 1860550"/>
              <a:gd name="connsiteY36" fmla="*/ 2722563 h 3343276"/>
              <a:gd name="connsiteX37" fmla="*/ 1704747 w 1860550"/>
              <a:gd name="connsiteY37" fmla="*/ 2722563 h 3343276"/>
              <a:gd name="connsiteX38" fmla="*/ 1738313 w 1860550"/>
              <a:gd name="connsiteY38" fmla="*/ 2722563 h 3343276"/>
              <a:gd name="connsiteX39" fmla="*/ 1738313 w 1860550"/>
              <a:gd name="connsiteY39" fmla="*/ 2521894 h 3343276"/>
              <a:gd name="connsiteX40" fmla="*/ 1738313 w 1860550"/>
              <a:gd name="connsiteY40" fmla="*/ 505665 h 3343276"/>
              <a:gd name="connsiteX41" fmla="*/ 1738313 w 1860550"/>
              <a:gd name="connsiteY41" fmla="*/ 461963 h 3343276"/>
              <a:gd name="connsiteX42" fmla="*/ 1691518 w 1860550"/>
              <a:gd name="connsiteY42" fmla="*/ 461963 h 3343276"/>
              <a:gd name="connsiteX43" fmla="*/ 155803 w 1860550"/>
              <a:gd name="connsiteY43" fmla="*/ 461963 h 3343276"/>
              <a:gd name="connsiteX44" fmla="*/ 721442 w 1860550"/>
              <a:gd name="connsiteY44" fmla="*/ 169863 h 3343276"/>
              <a:gd name="connsiteX45" fmla="*/ 1072433 w 1860550"/>
              <a:gd name="connsiteY45" fmla="*/ 169863 h 3343276"/>
              <a:gd name="connsiteX46" fmla="*/ 1133475 w 1860550"/>
              <a:gd name="connsiteY46" fmla="*/ 230982 h 3343276"/>
              <a:gd name="connsiteX47" fmla="*/ 1072433 w 1860550"/>
              <a:gd name="connsiteY47" fmla="*/ 292101 h 3343276"/>
              <a:gd name="connsiteX48" fmla="*/ 721442 w 1860550"/>
              <a:gd name="connsiteY48" fmla="*/ 292101 h 3343276"/>
              <a:gd name="connsiteX49" fmla="*/ 660400 w 1860550"/>
              <a:gd name="connsiteY49" fmla="*/ 230982 h 3343276"/>
              <a:gd name="connsiteX50" fmla="*/ 721442 w 1860550"/>
              <a:gd name="connsiteY50" fmla="*/ 169863 h 3343276"/>
              <a:gd name="connsiteX51" fmla="*/ 1281907 w 1860550"/>
              <a:gd name="connsiteY51" fmla="*/ 149225 h 3343276"/>
              <a:gd name="connsiteX52" fmla="*/ 1363664 w 1860550"/>
              <a:gd name="connsiteY52" fmla="*/ 229394 h 3343276"/>
              <a:gd name="connsiteX53" fmla="*/ 1281907 w 1860550"/>
              <a:gd name="connsiteY53" fmla="*/ 309563 h 3343276"/>
              <a:gd name="connsiteX54" fmla="*/ 1200150 w 1860550"/>
              <a:gd name="connsiteY54" fmla="*/ 229394 h 3343276"/>
              <a:gd name="connsiteX55" fmla="*/ 1281907 w 1860550"/>
              <a:gd name="connsiteY55" fmla="*/ 149225 h 3343276"/>
              <a:gd name="connsiteX56" fmla="*/ 268324 w 1860550"/>
              <a:gd name="connsiteY56" fmla="*/ 122238 h 3343276"/>
              <a:gd name="connsiteX57" fmla="*/ 122238 w 1860550"/>
              <a:gd name="connsiteY57" fmla="*/ 271331 h 3343276"/>
              <a:gd name="connsiteX58" fmla="*/ 122238 w 1860550"/>
              <a:gd name="connsiteY58" fmla="*/ 341313 h 3343276"/>
              <a:gd name="connsiteX59" fmla="*/ 1738313 w 1860550"/>
              <a:gd name="connsiteY59" fmla="*/ 341313 h 3343276"/>
              <a:gd name="connsiteX60" fmla="*/ 1738313 w 1860550"/>
              <a:gd name="connsiteY60" fmla="*/ 314869 h 3343276"/>
              <a:gd name="connsiteX61" fmla="*/ 1738313 w 1860550"/>
              <a:gd name="connsiteY61" fmla="*/ 300855 h 3343276"/>
              <a:gd name="connsiteX62" fmla="*/ 1738313 w 1860550"/>
              <a:gd name="connsiteY62" fmla="*/ 289566 h 3343276"/>
              <a:gd name="connsiteX63" fmla="*/ 1738313 w 1860550"/>
              <a:gd name="connsiteY63" fmla="*/ 280079 h 3343276"/>
              <a:gd name="connsiteX64" fmla="*/ 1738313 w 1860550"/>
              <a:gd name="connsiteY64" fmla="*/ 276573 h 3343276"/>
              <a:gd name="connsiteX65" fmla="*/ 1738313 w 1860550"/>
              <a:gd name="connsiteY65" fmla="*/ 271331 h 3343276"/>
              <a:gd name="connsiteX66" fmla="*/ 1589184 w 1860550"/>
              <a:gd name="connsiteY66" fmla="*/ 122238 h 3343276"/>
              <a:gd name="connsiteX67" fmla="*/ 1469183 w 1860550"/>
              <a:gd name="connsiteY67" fmla="*/ 122238 h 3343276"/>
              <a:gd name="connsiteX68" fmla="*/ 1356679 w 1860550"/>
              <a:gd name="connsiteY68" fmla="*/ 122238 h 3343276"/>
              <a:gd name="connsiteX69" fmla="*/ 1153197 w 1860550"/>
              <a:gd name="connsiteY69" fmla="*/ 122238 h 3343276"/>
              <a:gd name="connsiteX70" fmla="*/ 976803 w 1860550"/>
              <a:gd name="connsiteY70" fmla="*/ 122238 h 3343276"/>
              <a:gd name="connsiteX71" fmla="*/ 825562 w 1860550"/>
              <a:gd name="connsiteY71" fmla="*/ 122238 h 3343276"/>
              <a:gd name="connsiteX72" fmla="*/ 697539 w 1860550"/>
              <a:gd name="connsiteY72" fmla="*/ 122238 h 3343276"/>
              <a:gd name="connsiteX73" fmla="*/ 590799 w 1860550"/>
              <a:gd name="connsiteY73" fmla="*/ 122238 h 3343276"/>
              <a:gd name="connsiteX74" fmla="*/ 503408 w 1860550"/>
              <a:gd name="connsiteY74" fmla="*/ 122238 h 3343276"/>
              <a:gd name="connsiteX75" fmla="*/ 433431 w 1860550"/>
              <a:gd name="connsiteY75" fmla="*/ 122238 h 3343276"/>
              <a:gd name="connsiteX76" fmla="*/ 378933 w 1860550"/>
              <a:gd name="connsiteY76" fmla="*/ 122238 h 3343276"/>
              <a:gd name="connsiteX77" fmla="*/ 337979 w 1860550"/>
              <a:gd name="connsiteY77" fmla="*/ 122238 h 3343276"/>
              <a:gd name="connsiteX78" fmla="*/ 308633 w 1860550"/>
              <a:gd name="connsiteY78" fmla="*/ 122238 h 3343276"/>
              <a:gd name="connsiteX79" fmla="*/ 288962 w 1860550"/>
              <a:gd name="connsiteY79" fmla="*/ 122238 h 3343276"/>
              <a:gd name="connsiteX80" fmla="*/ 277031 w 1860550"/>
              <a:gd name="connsiteY80" fmla="*/ 122238 h 3343276"/>
              <a:gd name="connsiteX81" fmla="*/ 270904 w 1860550"/>
              <a:gd name="connsiteY81" fmla="*/ 122238 h 3343276"/>
              <a:gd name="connsiteX82" fmla="*/ 267968 w 1860550"/>
              <a:gd name="connsiteY82" fmla="*/ 0 h 3343276"/>
              <a:gd name="connsiteX83" fmla="*/ 1589537 w 1860550"/>
              <a:gd name="connsiteY83" fmla="*/ 0 h 3343276"/>
              <a:gd name="connsiteX84" fmla="*/ 1860550 w 1860550"/>
              <a:gd name="connsiteY84" fmla="*/ 270492 h 3343276"/>
              <a:gd name="connsiteX85" fmla="*/ 1860550 w 1860550"/>
              <a:gd name="connsiteY85" fmla="*/ 270501 h 3343276"/>
              <a:gd name="connsiteX86" fmla="*/ 1860550 w 1860550"/>
              <a:gd name="connsiteY86" fmla="*/ 461963 h 3343276"/>
              <a:gd name="connsiteX87" fmla="*/ 1860550 w 1860550"/>
              <a:gd name="connsiteY87" fmla="*/ 525090 h 3343276"/>
              <a:gd name="connsiteX88" fmla="*/ 1860550 w 1860550"/>
              <a:gd name="connsiteY88" fmla="*/ 2619341 h 3343276"/>
              <a:gd name="connsiteX89" fmla="*/ 1860550 w 1860550"/>
              <a:gd name="connsiteY89" fmla="*/ 2722563 h 3343276"/>
              <a:gd name="connsiteX90" fmla="*/ 1860550 w 1860550"/>
              <a:gd name="connsiteY90" fmla="*/ 2754314 h 3343276"/>
              <a:gd name="connsiteX91" fmla="*/ 1860550 w 1860550"/>
              <a:gd name="connsiteY91" fmla="*/ 2838062 h 3343276"/>
              <a:gd name="connsiteX92" fmla="*/ 1860550 w 1860550"/>
              <a:gd name="connsiteY92" fmla="*/ 2859431 h 3343276"/>
              <a:gd name="connsiteX93" fmla="*/ 1860550 w 1860550"/>
              <a:gd name="connsiteY93" fmla="*/ 2924856 h 3343276"/>
              <a:gd name="connsiteX94" fmla="*/ 1860550 w 1860550"/>
              <a:gd name="connsiteY94" fmla="*/ 2938424 h 3343276"/>
              <a:gd name="connsiteX95" fmla="*/ 1860550 w 1860550"/>
              <a:gd name="connsiteY95" fmla="*/ 2987047 h 3343276"/>
              <a:gd name="connsiteX96" fmla="*/ 1860550 w 1860550"/>
              <a:gd name="connsiteY96" fmla="*/ 2995025 h 3343276"/>
              <a:gd name="connsiteX97" fmla="*/ 1860550 w 1860550"/>
              <a:gd name="connsiteY97" fmla="*/ 3028736 h 3343276"/>
              <a:gd name="connsiteX98" fmla="*/ 1860550 w 1860550"/>
              <a:gd name="connsiteY98" fmla="*/ 3032967 h 3343276"/>
              <a:gd name="connsiteX99" fmla="*/ 1860550 w 1860550"/>
              <a:gd name="connsiteY99" fmla="*/ 3054023 h 3343276"/>
              <a:gd name="connsiteX100" fmla="*/ 1860550 w 1860550"/>
              <a:gd name="connsiteY100" fmla="*/ 3055980 h 3343276"/>
              <a:gd name="connsiteX101" fmla="*/ 1860550 w 1860550"/>
              <a:gd name="connsiteY101" fmla="*/ 3067008 h 3343276"/>
              <a:gd name="connsiteX102" fmla="*/ 1860550 w 1860550"/>
              <a:gd name="connsiteY102" fmla="*/ 3067798 h 3343276"/>
              <a:gd name="connsiteX103" fmla="*/ 1860550 w 1860550"/>
              <a:gd name="connsiteY103" fmla="*/ 3072475 h 3343276"/>
              <a:gd name="connsiteX104" fmla="*/ 1860550 w 1860550"/>
              <a:gd name="connsiteY104" fmla="*/ 3072774 h 3343276"/>
              <a:gd name="connsiteX105" fmla="*/ 1694831 w 1860550"/>
              <a:gd name="connsiteY105" fmla="*/ 3321952 h 3343276"/>
              <a:gd name="connsiteX106" fmla="*/ 1593989 w 1860550"/>
              <a:gd name="connsiteY106" fmla="*/ 3342374 h 3343276"/>
              <a:gd name="connsiteX107" fmla="*/ 1589537 w 1860550"/>
              <a:gd name="connsiteY107" fmla="*/ 3343276 h 3343276"/>
              <a:gd name="connsiteX108" fmla="*/ 267968 w 1860550"/>
              <a:gd name="connsiteY108" fmla="*/ 3343276 h 3343276"/>
              <a:gd name="connsiteX109" fmla="*/ 263590 w 1860550"/>
              <a:gd name="connsiteY109" fmla="*/ 3342374 h 3343276"/>
              <a:gd name="connsiteX110" fmla="*/ 164435 w 1860550"/>
              <a:gd name="connsiteY110" fmla="*/ 3321952 h 3343276"/>
              <a:gd name="connsiteX111" fmla="*/ 0 w 1860550"/>
              <a:gd name="connsiteY111" fmla="*/ 3072774 h 3343276"/>
              <a:gd name="connsiteX112" fmla="*/ 0 w 1860550"/>
              <a:gd name="connsiteY112" fmla="*/ 3072475 h 3343276"/>
              <a:gd name="connsiteX113" fmla="*/ 0 w 1860550"/>
              <a:gd name="connsiteY113" fmla="*/ 2956977 h 3343276"/>
              <a:gd name="connsiteX114" fmla="*/ 0 w 1860550"/>
              <a:gd name="connsiteY114" fmla="*/ 2870182 h 3343276"/>
              <a:gd name="connsiteX115" fmla="*/ 0 w 1860550"/>
              <a:gd name="connsiteY115" fmla="*/ 2807991 h 3343276"/>
              <a:gd name="connsiteX116" fmla="*/ 0 w 1860550"/>
              <a:gd name="connsiteY116" fmla="*/ 2787491 h 3343276"/>
              <a:gd name="connsiteX117" fmla="*/ 0 w 1860550"/>
              <a:gd name="connsiteY117" fmla="*/ 2766302 h 3343276"/>
              <a:gd name="connsiteX118" fmla="*/ 0 w 1860550"/>
              <a:gd name="connsiteY118" fmla="*/ 2741016 h 3343276"/>
              <a:gd name="connsiteX119" fmla="*/ 0 w 1860550"/>
              <a:gd name="connsiteY119" fmla="*/ 2728031 h 3343276"/>
              <a:gd name="connsiteX120" fmla="*/ 0 w 1860550"/>
              <a:gd name="connsiteY120" fmla="*/ 2722563 h 3343276"/>
              <a:gd name="connsiteX121" fmla="*/ 0 w 1860550"/>
              <a:gd name="connsiteY121" fmla="*/ 2522258 h 3343276"/>
              <a:gd name="connsiteX122" fmla="*/ 0 w 1860550"/>
              <a:gd name="connsiteY122" fmla="*/ 505164 h 3343276"/>
              <a:gd name="connsiteX123" fmla="*/ 0 w 1860550"/>
              <a:gd name="connsiteY123" fmla="*/ 461963 h 3343276"/>
              <a:gd name="connsiteX124" fmla="*/ 0 w 1860550"/>
              <a:gd name="connsiteY124" fmla="*/ 418277 h 3343276"/>
              <a:gd name="connsiteX125" fmla="*/ 0 w 1860550"/>
              <a:gd name="connsiteY125" fmla="*/ 398763 h 3343276"/>
              <a:gd name="connsiteX126" fmla="*/ 0 w 1860550"/>
              <a:gd name="connsiteY126" fmla="*/ 356020 h 3343276"/>
              <a:gd name="connsiteX127" fmla="*/ 0 w 1860550"/>
              <a:gd name="connsiteY127" fmla="*/ 351269 h 3343276"/>
              <a:gd name="connsiteX128" fmla="*/ 0 w 1860550"/>
              <a:gd name="connsiteY128" fmla="*/ 314287 h 3343276"/>
              <a:gd name="connsiteX129" fmla="*/ 0 w 1860550"/>
              <a:gd name="connsiteY129" fmla="*/ 294426 h 3343276"/>
              <a:gd name="connsiteX130" fmla="*/ 0 w 1860550"/>
              <a:gd name="connsiteY130" fmla="*/ 288973 h 3343276"/>
              <a:gd name="connsiteX131" fmla="*/ 0 w 1860550"/>
              <a:gd name="connsiteY131" fmla="*/ 275975 h 3343276"/>
              <a:gd name="connsiteX132" fmla="*/ 0 w 1860550"/>
              <a:gd name="connsiteY132" fmla="*/ 273484 h 3343276"/>
              <a:gd name="connsiteX133" fmla="*/ 0 w 1860550"/>
              <a:gd name="connsiteY133" fmla="*/ 270501 h 3343276"/>
              <a:gd name="connsiteX134" fmla="*/ 0 w 1860550"/>
              <a:gd name="connsiteY134" fmla="*/ 270492 h 3343276"/>
              <a:gd name="connsiteX135" fmla="*/ 267968 w 1860550"/>
              <a:gd name="connsiteY135" fmla="*/ 0 h 3343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1860550" h="3343276">
                <a:moveTo>
                  <a:pt x="930274" y="2997199"/>
                </a:moveTo>
                <a:cubicBezTo>
                  <a:pt x="912739" y="2997199"/>
                  <a:pt x="898524" y="3012125"/>
                  <a:pt x="898524" y="3030537"/>
                </a:cubicBezTo>
                <a:cubicBezTo>
                  <a:pt x="898524" y="3048949"/>
                  <a:pt x="912739" y="3063875"/>
                  <a:pt x="930274" y="3063875"/>
                </a:cubicBezTo>
                <a:cubicBezTo>
                  <a:pt x="947809" y="3063875"/>
                  <a:pt x="962024" y="3048949"/>
                  <a:pt x="962024" y="3030537"/>
                </a:cubicBezTo>
                <a:cubicBezTo>
                  <a:pt x="962024" y="3012125"/>
                  <a:pt x="947809" y="2997199"/>
                  <a:pt x="930274" y="2997199"/>
                </a:cubicBezTo>
                <a:close/>
                <a:moveTo>
                  <a:pt x="930275" y="2874962"/>
                </a:moveTo>
                <a:cubicBezTo>
                  <a:pt x="1015320" y="2874962"/>
                  <a:pt x="1084263" y="2944260"/>
                  <a:pt x="1084263" y="3029744"/>
                </a:cubicBezTo>
                <a:cubicBezTo>
                  <a:pt x="1084263" y="3115228"/>
                  <a:pt x="1015320" y="3184526"/>
                  <a:pt x="930275" y="3184526"/>
                </a:cubicBezTo>
                <a:cubicBezTo>
                  <a:pt x="845230" y="3184526"/>
                  <a:pt x="776287" y="3115228"/>
                  <a:pt x="776287" y="3029744"/>
                </a:cubicBezTo>
                <a:cubicBezTo>
                  <a:pt x="776287" y="2944260"/>
                  <a:pt x="845230" y="2874962"/>
                  <a:pt x="930275" y="2874962"/>
                </a:cubicBezTo>
                <a:close/>
                <a:moveTo>
                  <a:pt x="122238" y="2844800"/>
                </a:moveTo>
                <a:lnTo>
                  <a:pt x="122238" y="2858922"/>
                </a:lnTo>
                <a:lnTo>
                  <a:pt x="122238" y="2919914"/>
                </a:lnTo>
                <a:lnTo>
                  <a:pt x="122238" y="2937881"/>
                </a:lnTo>
                <a:lnTo>
                  <a:pt x="122238" y="2976361"/>
                </a:lnTo>
                <a:lnTo>
                  <a:pt x="122238" y="2994458"/>
                </a:lnTo>
                <a:lnTo>
                  <a:pt x="122238" y="3016807"/>
                </a:lnTo>
                <a:lnTo>
                  <a:pt x="122238" y="3032384"/>
                </a:lnTo>
                <a:lnTo>
                  <a:pt x="122238" y="3043919"/>
                </a:lnTo>
                <a:lnTo>
                  <a:pt x="122238" y="3055388"/>
                </a:lnTo>
                <a:cubicBezTo>
                  <a:pt x="122238" y="3060983"/>
                  <a:pt x="122238" y="3064714"/>
                  <a:pt x="122238" y="3067200"/>
                </a:cubicBezTo>
                <a:lnTo>
                  <a:pt x="122238" y="3068809"/>
                </a:lnTo>
                <a:lnTo>
                  <a:pt x="122238" y="3072174"/>
                </a:lnTo>
                <a:cubicBezTo>
                  <a:pt x="122238" y="3154201"/>
                  <a:pt x="189194" y="3221038"/>
                  <a:pt x="268324" y="3221038"/>
                </a:cubicBezTo>
                <a:cubicBezTo>
                  <a:pt x="1589184" y="3221038"/>
                  <a:pt x="1589184" y="3221038"/>
                  <a:pt x="1589184" y="3221038"/>
                </a:cubicBezTo>
                <a:cubicBezTo>
                  <a:pt x="1671357" y="3221038"/>
                  <a:pt x="1738313" y="3154201"/>
                  <a:pt x="1738313" y="3072174"/>
                </a:cubicBezTo>
                <a:lnTo>
                  <a:pt x="1738313" y="2997250"/>
                </a:lnTo>
                <a:lnTo>
                  <a:pt x="1738313" y="2940804"/>
                </a:lnTo>
                <a:lnTo>
                  <a:pt x="1738313" y="2900358"/>
                </a:lnTo>
                <a:lnTo>
                  <a:pt x="1738313" y="2873246"/>
                </a:lnTo>
                <a:lnTo>
                  <a:pt x="1738313" y="2848356"/>
                </a:lnTo>
                <a:lnTo>
                  <a:pt x="1738313" y="2844800"/>
                </a:lnTo>
                <a:close/>
                <a:moveTo>
                  <a:pt x="122238" y="461963"/>
                </a:moveTo>
                <a:lnTo>
                  <a:pt x="122238" y="525582"/>
                </a:lnTo>
                <a:cubicBezTo>
                  <a:pt x="122238" y="1639716"/>
                  <a:pt x="122238" y="2266416"/>
                  <a:pt x="122238" y="2618936"/>
                </a:cubicBezTo>
                <a:lnTo>
                  <a:pt x="122238" y="2722563"/>
                </a:lnTo>
                <a:lnTo>
                  <a:pt x="169032" y="2722563"/>
                </a:lnTo>
                <a:cubicBezTo>
                  <a:pt x="1096639" y="2722563"/>
                  <a:pt x="1515558" y="2722563"/>
                  <a:pt x="1704747" y="2722563"/>
                </a:cubicBezTo>
                <a:lnTo>
                  <a:pt x="1738313" y="2722563"/>
                </a:lnTo>
                <a:lnTo>
                  <a:pt x="1738313" y="2521894"/>
                </a:lnTo>
                <a:cubicBezTo>
                  <a:pt x="1738313" y="1330298"/>
                  <a:pt x="1738313" y="769547"/>
                  <a:pt x="1738313" y="505665"/>
                </a:cubicBezTo>
                <a:lnTo>
                  <a:pt x="1738313" y="461963"/>
                </a:lnTo>
                <a:lnTo>
                  <a:pt x="1691518" y="461963"/>
                </a:lnTo>
                <a:cubicBezTo>
                  <a:pt x="763911" y="461963"/>
                  <a:pt x="344992" y="461963"/>
                  <a:pt x="155803" y="461963"/>
                </a:cubicBezTo>
                <a:close/>
                <a:moveTo>
                  <a:pt x="721442" y="169863"/>
                </a:moveTo>
                <a:cubicBezTo>
                  <a:pt x="1072433" y="169863"/>
                  <a:pt x="1072433" y="169863"/>
                  <a:pt x="1072433" y="169863"/>
                </a:cubicBezTo>
                <a:cubicBezTo>
                  <a:pt x="1106006" y="169863"/>
                  <a:pt x="1133475" y="197367"/>
                  <a:pt x="1133475" y="230982"/>
                </a:cubicBezTo>
                <a:cubicBezTo>
                  <a:pt x="1133475" y="264598"/>
                  <a:pt x="1106006" y="292101"/>
                  <a:pt x="1072433" y="292101"/>
                </a:cubicBezTo>
                <a:cubicBezTo>
                  <a:pt x="721442" y="292101"/>
                  <a:pt x="721442" y="292101"/>
                  <a:pt x="721442" y="292101"/>
                </a:cubicBezTo>
                <a:cubicBezTo>
                  <a:pt x="687869" y="292101"/>
                  <a:pt x="660400" y="264598"/>
                  <a:pt x="660400" y="230982"/>
                </a:cubicBezTo>
                <a:cubicBezTo>
                  <a:pt x="660400" y="197367"/>
                  <a:pt x="687869" y="169863"/>
                  <a:pt x="721442" y="169863"/>
                </a:cubicBezTo>
                <a:close/>
                <a:moveTo>
                  <a:pt x="1281907" y="149225"/>
                </a:moveTo>
                <a:cubicBezTo>
                  <a:pt x="1327060" y="149225"/>
                  <a:pt x="1363664" y="185118"/>
                  <a:pt x="1363664" y="229394"/>
                </a:cubicBezTo>
                <a:cubicBezTo>
                  <a:pt x="1363664" y="273670"/>
                  <a:pt x="1327060" y="309563"/>
                  <a:pt x="1281907" y="309563"/>
                </a:cubicBezTo>
                <a:cubicBezTo>
                  <a:pt x="1236754" y="309563"/>
                  <a:pt x="1200150" y="273670"/>
                  <a:pt x="1200150" y="229394"/>
                </a:cubicBezTo>
                <a:cubicBezTo>
                  <a:pt x="1200150" y="185118"/>
                  <a:pt x="1236754" y="149225"/>
                  <a:pt x="1281907" y="149225"/>
                </a:cubicBezTo>
                <a:close/>
                <a:moveTo>
                  <a:pt x="268324" y="122238"/>
                </a:moveTo>
                <a:cubicBezTo>
                  <a:pt x="189194" y="122238"/>
                  <a:pt x="122238" y="189178"/>
                  <a:pt x="122238" y="271331"/>
                </a:cubicBezTo>
                <a:lnTo>
                  <a:pt x="122238" y="341313"/>
                </a:lnTo>
                <a:cubicBezTo>
                  <a:pt x="1738313" y="341313"/>
                  <a:pt x="1738313" y="341313"/>
                  <a:pt x="1738313" y="341313"/>
                </a:cubicBezTo>
                <a:lnTo>
                  <a:pt x="1738313" y="314869"/>
                </a:lnTo>
                <a:lnTo>
                  <a:pt x="1738313" y="300855"/>
                </a:lnTo>
                <a:lnTo>
                  <a:pt x="1738313" y="289566"/>
                </a:lnTo>
                <a:lnTo>
                  <a:pt x="1738313" y="280079"/>
                </a:lnTo>
                <a:lnTo>
                  <a:pt x="1738313" y="276573"/>
                </a:lnTo>
                <a:lnTo>
                  <a:pt x="1738313" y="271331"/>
                </a:lnTo>
                <a:cubicBezTo>
                  <a:pt x="1738313" y="189178"/>
                  <a:pt x="1671357" y="122238"/>
                  <a:pt x="1589184" y="122238"/>
                </a:cubicBezTo>
                <a:lnTo>
                  <a:pt x="1469183" y="122238"/>
                </a:lnTo>
                <a:lnTo>
                  <a:pt x="1356679" y="122238"/>
                </a:lnTo>
                <a:lnTo>
                  <a:pt x="1153197" y="122238"/>
                </a:lnTo>
                <a:lnTo>
                  <a:pt x="976803" y="122238"/>
                </a:lnTo>
                <a:lnTo>
                  <a:pt x="825562" y="122238"/>
                </a:lnTo>
                <a:lnTo>
                  <a:pt x="697539" y="122238"/>
                </a:lnTo>
                <a:lnTo>
                  <a:pt x="590799" y="122238"/>
                </a:lnTo>
                <a:lnTo>
                  <a:pt x="503408" y="122238"/>
                </a:lnTo>
                <a:lnTo>
                  <a:pt x="433431" y="122238"/>
                </a:lnTo>
                <a:lnTo>
                  <a:pt x="378933" y="122238"/>
                </a:lnTo>
                <a:lnTo>
                  <a:pt x="337979" y="122238"/>
                </a:lnTo>
                <a:lnTo>
                  <a:pt x="308633" y="122238"/>
                </a:lnTo>
                <a:lnTo>
                  <a:pt x="288962" y="122238"/>
                </a:lnTo>
                <a:lnTo>
                  <a:pt x="277031" y="122238"/>
                </a:lnTo>
                <a:lnTo>
                  <a:pt x="270904" y="122238"/>
                </a:lnTo>
                <a:close/>
                <a:moveTo>
                  <a:pt x="267968" y="0"/>
                </a:moveTo>
                <a:cubicBezTo>
                  <a:pt x="1589537" y="0"/>
                  <a:pt x="1589537" y="0"/>
                  <a:pt x="1589537" y="0"/>
                </a:cubicBezTo>
                <a:cubicBezTo>
                  <a:pt x="1738747" y="0"/>
                  <a:pt x="1860550" y="121569"/>
                  <a:pt x="1860550" y="270492"/>
                </a:cubicBezTo>
                <a:lnTo>
                  <a:pt x="1860550" y="270501"/>
                </a:lnTo>
                <a:lnTo>
                  <a:pt x="1860550" y="461963"/>
                </a:lnTo>
                <a:lnTo>
                  <a:pt x="1860550" y="525090"/>
                </a:lnTo>
                <a:cubicBezTo>
                  <a:pt x="1860550" y="1639702"/>
                  <a:pt x="1860550" y="2266671"/>
                  <a:pt x="1860550" y="2619341"/>
                </a:cubicBezTo>
                <a:lnTo>
                  <a:pt x="1860550" y="2722563"/>
                </a:lnTo>
                <a:lnTo>
                  <a:pt x="1860550" y="2754314"/>
                </a:lnTo>
                <a:lnTo>
                  <a:pt x="1860550" y="2838062"/>
                </a:lnTo>
                <a:lnTo>
                  <a:pt x="1860550" y="2859431"/>
                </a:lnTo>
                <a:lnTo>
                  <a:pt x="1860550" y="2924856"/>
                </a:lnTo>
                <a:lnTo>
                  <a:pt x="1860550" y="2938424"/>
                </a:lnTo>
                <a:lnTo>
                  <a:pt x="1860550" y="2987047"/>
                </a:lnTo>
                <a:lnTo>
                  <a:pt x="1860550" y="2995025"/>
                </a:lnTo>
                <a:lnTo>
                  <a:pt x="1860550" y="3028736"/>
                </a:lnTo>
                <a:lnTo>
                  <a:pt x="1860550" y="3032967"/>
                </a:lnTo>
                <a:lnTo>
                  <a:pt x="1860550" y="3054023"/>
                </a:lnTo>
                <a:lnTo>
                  <a:pt x="1860550" y="3055980"/>
                </a:lnTo>
                <a:lnTo>
                  <a:pt x="1860550" y="3067008"/>
                </a:lnTo>
                <a:lnTo>
                  <a:pt x="1860550" y="3067798"/>
                </a:lnTo>
                <a:lnTo>
                  <a:pt x="1860550" y="3072475"/>
                </a:lnTo>
                <a:lnTo>
                  <a:pt x="1860550" y="3072774"/>
                </a:lnTo>
                <a:cubicBezTo>
                  <a:pt x="1860550" y="3184470"/>
                  <a:pt x="1792036" y="3280779"/>
                  <a:pt x="1694831" y="3321952"/>
                </a:cubicBezTo>
                <a:lnTo>
                  <a:pt x="1593989" y="3342374"/>
                </a:lnTo>
                <a:lnTo>
                  <a:pt x="1589537" y="3343276"/>
                </a:lnTo>
                <a:cubicBezTo>
                  <a:pt x="267968" y="3343276"/>
                  <a:pt x="267968" y="3343276"/>
                  <a:pt x="267968" y="3343276"/>
                </a:cubicBezTo>
                <a:lnTo>
                  <a:pt x="263590" y="3342374"/>
                </a:lnTo>
                <a:lnTo>
                  <a:pt x="164435" y="3321952"/>
                </a:lnTo>
                <a:cubicBezTo>
                  <a:pt x="68515" y="3280779"/>
                  <a:pt x="0" y="3184470"/>
                  <a:pt x="0" y="3072774"/>
                </a:cubicBezTo>
                <a:lnTo>
                  <a:pt x="0" y="3072475"/>
                </a:lnTo>
                <a:lnTo>
                  <a:pt x="0" y="2956977"/>
                </a:lnTo>
                <a:lnTo>
                  <a:pt x="0" y="2870182"/>
                </a:lnTo>
                <a:lnTo>
                  <a:pt x="0" y="2807991"/>
                </a:lnTo>
                <a:lnTo>
                  <a:pt x="0" y="2787491"/>
                </a:lnTo>
                <a:lnTo>
                  <a:pt x="0" y="2766302"/>
                </a:lnTo>
                <a:lnTo>
                  <a:pt x="0" y="2741016"/>
                </a:lnTo>
                <a:lnTo>
                  <a:pt x="0" y="2728031"/>
                </a:lnTo>
                <a:lnTo>
                  <a:pt x="0" y="2722563"/>
                </a:lnTo>
                <a:lnTo>
                  <a:pt x="0" y="2522258"/>
                </a:lnTo>
                <a:cubicBezTo>
                  <a:pt x="0" y="1330151"/>
                  <a:pt x="0" y="769160"/>
                  <a:pt x="0" y="505164"/>
                </a:cubicBezTo>
                <a:lnTo>
                  <a:pt x="0" y="461963"/>
                </a:lnTo>
                <a:lnTo>
                  <a:pt x="0" y="418277"/>
                </a:lnTo>
                <a:lnTo>
                  <a:pt x="0" y="398763"/>
                </a:lnTo>
                <a:lnTo>
                  <a:pt x="0" y="356020"/>
                </a:lnTo>
                <a:lnTo>
                  <a:pt x="0" y="351269"/>
                </a:lnTo>
                <a:lnTo>
                  <a:pt x="0" y="314287"/>
                </a:lnTo>
                <a:lnTo>
                  <a:pt x="0" y="294426"/>
                </a:lnTo>
                <a:lnTo>
                  <a:pt x="0" y="288973"/>
                </a:lnTo>
                <a:cubicBezTo>
                  <a:pt x="0" y="282816"/>
                  <a:pt x="0" y="278711"/>
                  <a:pt x="0" y="275975"/>
                </a:cubicBezTo>
                <a:lnTo>
                  <a:pt x="0" y="273484"/>
                </a:lnTo>
                <a:lnTo>
                  <a:pt x="0" y="270501"/>
                </a:lnTo>
                <a:lnTo>
                  <a:pt x="0" y="270492"/>
                </a:lnTo>
                <a:cubicBezTo>
                  <a:pt x="0" y="121569"/>
                  <a:pt x="121804" y="0"/>
                  <a:pt x="267968" y="0"/>
                </a:cubicBezTo>
                <a:close/>
              </a:path>
            </a:pathLst>
          </a:custGeom>
          <a:solidFill>
            <a:schemeClr val="tx1"/>
          </a:solidFill>
          <a:ln>
            <a:noFill/>
          </a:ln>
        </p:spPr>
        <p:txBody>
          <a:bodyPr vert="horz" wrap="square" lIns="91468" tIns="45734" rIns="91468" bIns="45734" numCol="1" anchor="t" anchorCtr="0" compatLnSpc="1">
            <a:prstTxWarp prst="textNoShape">
              <a:avLst/>
            </a:prstTxWarp>
            <a:noAutofit/>
          </a:bodyPr>
          <a:lstStyle/>
          <a:p>
            <a:pPr defTabSz="914672">
              <a:defRPr/>
            </a:pPr>
            <a:endParaRPr lang="en-US" sz="1801" kern="0" dirty="0">
              <a:solidFill>
                <a:srgbClr val="FFFFFF"/>
              </a:solidFill>
              <a:latin typeface="Segoe UI"/>
            </a:endParaRPr>
          </a:p>
        </p:txBody>
      </p:sp>
      <p:sp>
        <p:nvSpPr>
          <p:cNvPr id="406" name="Freeform 405"/>
          <p:cNvSpPr/>
          <p:nvPr/>
        </p:nvSpPr>
        <p:spPr bwMode="auto">
          <a:xfrm>
            <a:off x="10852795" y="4304826"/>
            <a:ext cx="248505" cy="140240"/>
          </a:xfrm>
          <a:custGeom>
            <a:avLst/>
            <a:gdLst>
              <a:gd name="connsiteX0" fmla="*/ 5333671 w 7645936"/>
              <a:gd name="connsiteY0" fmla="*/ 2643510 h 4314825"/>
              <a:gd name="connsiteX1" fmla="*/ 5193195 w 7645936"/>
              <a:gd name="connsiteY1" fmla="*/ 2783986 h 4314825"/>
              <a:gd name="connsiteX2" fmla="*/ 5193195 w 7645936"/>
              <a:gd name="connsiteY2" fmla="*/ 3723500 h 4314825"/>
              <a:gd name="connsiteX3" fmla="*/ 5333671 w 7645936"/>
              <a:gd name="connsiteY3" fmla="*/ 3863976 h 4314825"/>
              <a:gd name="connsiteX4" fmla="*/ 5421017 w 7645936"/>
              <a:gd name="connsiteY4" fmla="*/ 3863976 h 4314825"/>
              <a:gd name="connsiteX5" fmla="*/ 5561493 w 7645936"/>
              <a:gd name="connsiteY5" fmla="*/ 3723500 h 4314825"/>
              <a:gd name="connsiteX6" fmla="*/ 5561493 w 7645936"/>
              <a:gd name="connsiteY6" fmla="*/ 2783986 h 4314825"/>
              <a:gd name="connsiteX7" fmla="*/ 5421017 w 7645936"/>
              <a:gd name="connsiteY7" fmla="*/ 2643510 h 4314825"/>
              <a:gd name="connsiteX8" fmla="*/ 4527329 w 7645936"/>
              <a:gd name="connsiteY8" fmla="*/ 2643510 h 4314825"/>
              <a:gd name="connsiteX9" fmla="*/ 4386853 w 7645936"/>
              <a:gd name="connsiteY9" fmla="*/ 2783986 h 4314825"/>
              <a:gd name="connsiteX10" fmla="*/ 4386853 w 7645936"/>
              <a:gd name="connsiteY10" fmla="*/ 3723500 h 4314825"/>
              <a:gd name="connsiteX11" fmla="*/ 4527329 w 7645936"/>
              <a:gd name="connsiteY11" fmla="*/ 3863976 h 4314825"/>
              <a:gd name="connsiteX12" fmla="*/ 4614675 w 7645936"/>
              <a:gd name="connsiteY12" fmla="*/ 3863976 h 4314825"/>
              <a:gd name="connsiteX13" fmla="*/ 4755151 w 7645936"/>
              <a:gd name="connsiteY13" fmla="*/ 3723500 h 4314825"/>
              <a:gd name="connsiteX14" fmla="*/ 4755151 w 7645936"/>
              <a:gd name="connsiteY14" fmla="*/ 2783986 h 4314825"/>
              <a:gd name="connsiteX15" fmla="*/ 4614675 w 7645936"/>
              <a:gd name="connsiteY15" fmla="*/ 2643510 h 4314825"/>
              <a:gd name="connsiteX16" fmla="*/ 3720987 w 7645936"/>
              <a:gd name="connsiteY16" fmla="*/ 2643510 h 4314825"/>
              <a:gd name="connsiteX17" fmla="*/ 3580511 w 7645936"/>
              <a:gd name="connsiteY17" fmla="*/ 2783986 h 4314825"/>
              <a:gd name="connsiteX18" fmla="*/ 3580511 w 7645936"/>
              <a:gd name="connsiteY18" fmla="*/ 3723500 h 4314825"/>
              <a:gd name="connsiteX19" fmla="*/ 3720987 w 7645936"/>
              <a:gd name="connsiteY19" fmla="*/ 3863976 h 4314825"/>
              <a:gd name="connsiteX20" fmla="*/ 3808333 w 7645936"/>
              <a:gd name="connsiteY20" fmla="*/ 3863976 h 4314825"/>
              <a:gd name="connsiteX21" fmla="*/ 3948809 w 7645936"/>
              <a:gd name="connsiteY21" fmla="*/ 3723500 h 4314825"/>
              <a:gd name="connsiteX22" fmla="*/ 3948809 w 7645936"/>
              <a:gd name="connsiteY22" fmla="*/ 2783986 h 4314825"/>
              <a:gd name="connsiteX23" fmla="*/ 3808333 w 7645936"/>
              <a:gd name="connsiteY23" fmla="*/ 2643510 h 4314825"/>
              <a:gd name="connsiteX24" fmla="*/ 2914644 w 7645936"/>
              <a:gd name="connsiteY24" fmla="*/ 2643510 h 4314825"/>
              <a:gd name="connsiteX25" fmla="*/ 2774168 w 7645936"/>
              <a:gd name="connsiteY25" fmla="*/ 2783986 h 4314825"/>
              <a:gd name="connsiteX26" fmla="*/ 2774168 w 7645936"/>
              <a:gd name="connsiteY26" fmla="*/ 3723500 h 4314825"/>
              <a:gd name="connsiteX27" fmla="*/ 2914644 w 7645936"/>
              <a:gd name="connsiteY27" fmla="*/ 3863976 h 4314825"/>
              <a:gd name="connsiteX28" fmla="*/ 3001990 w 7645936"/>
              <a:gd name="connsiteY28" fmla="*/ 3863976 h 4314825"/>
              <a:gd name="connsiteX29" fmla="*/ 3142466 w 7645936"/>
              <a:gd name="connsiteY29" fmla="*/ 3723500 h 4314825"/>
              <a:gd name="connsiteX30" fmla="*/ 3142466 w 7645936"/>
              <a:gd name="connsiteY30" fmla="*/ 2783986 h 4314825"/>
              <a:gd name="connsiteX31" fmla="*/ 3001990 w 7645936"/>
              <a:gd name="connsiteY31" fmla="*/ 2643510 h 4314825"/>
              <a:gd name="connsiteX32" fmla="*/ 2108301 w 7645936"/>
              <a:gd name="connsiteY32" fmla="*/ 2643510 h 4314825"/>
              <a:gd name="connsiteX33" fmla="*/ 1967825 w 7645936"/>
              <a:gd name="connsiteY33" fmla="*/ 2783986 h 4314825"/>
              <a:gd name="connsiteX34" fmla="*/ 1967825 w 7645936"/>
              <a:gd name="connsiteY34" fmla="*/ 3723500 h 4314825"/>
              <a:gd name="connsiteX35" fmla="*/ 2108301 w 7645936"/>
              <a:gd name="connsiteY35" fmla="*/ 3863976 h 4314825"/>
              <a:gd name="connsiteX36" fmla="*/ 2195647 w 7645936"/>
              <a:gd name="connsiteY36" fmla="*/ 3863976 h 4314825"/>
              <a:gd name="connsiteX37" fmla="*/ 2336123 w 7645936"/>
              <a:gd name="connsiteY37" fmla="*/ 3723500 h 4314825"/>
              <a:gd name="connsiteX38" fmla="*/ 2336123 w 7645936"/>
              <a:gd name="connsiteY38" fmla="*/ 2783986 h 4314825"/>
              <a:gd name="connsiteX39" fmla="*/ 2195647 w 7645936"/>
              <a:gd name="connsiteY39" fmla="*/ 2643510 h 4314825"/>
              <a:gd name="connsiteX40" fmla="*/ 5312536 w 7645936"/>
              <a:gd name="connsiteY40" fmla="*/ 2564132 h 4314825"/>
              <a:gd name="connsiteX41" fmla="*/ 5442152 w 7645936"/>
              <a:gd name="connsiteY41" fmla="*/ 2564132 h 4314825"/>
              <a:gd name="connsiteX42" fmla="*/ 5650609 w 7645936"/>
              <a:gd name="connsiteY42" fmla="*/ 2772589 h 4314825"/>
              <a:gd name="connsiteX43" fmla="*/ 5650609 w 7645936"/>
              <a:gd name="connsiteY43" fmla="*/ 3734896 h 4314825"/>
              <a:gd name="connsiteX44" fmla="*/ 5442152 w 7645936"/>
              <a:gd name="connsiteY44" fmla="*/ 3943353 h 4314825"/>
              <a:gd name="connsiteX45" fmla="*/ 5312536 w 7645936"/>
              <a:gd name="connsiteY45" fmla="*/ 3943353 h 4314825"/>
              <a:gd name="connsiteX46" fmla="*/ 5104079 w 7645936"/>
              <a:gd name="connsiteY46" fmla="*/ 3734896 h 4314825"/>
              <a:gd name="connsiteX47" fmla="*/ 5104079 w 7645936"/>
              <a:gd name="connsiteY47" fmla="*/ 2772589 h 4314825"/>
              <a:gd name="connsiteX48" fmla="*/ 5312536 w 7645936"/>
              <a:gd name="connsiteY48" fmla="*/ 2564132 h 4314825"/>
              <a:gd name="connsiteX49" fmla="*/ 4506194 w 7645936"/>
              <a:gd name="connsiteY49" fmla="*/ 2564132 h 4314825"/>
              <a:gd name="connsiteX50" fmla="*/ 4635810 w 7645936"/>
              <a:gd name="connsiteY50" fmla="*/ 2564132 h 4314825"/>
              <a:gd name="connsiteX51" fmla="*/ 4844267 w 7645936"/>
              <a:gd name="connsiteY51" fmla="*/ 2772589 h 4314825"/>
              <a:gd name="connsiteX52" fmla="*/ 4844267 w 7645936"/>
              <a:gd name="connsiteY52" fmla="*/ 3734896 h 4314825"/>
              <a:gd name="connsiteX53" fmla="*/ 4635810 w 7645936"/>
              <a:gd name="connsiteY53" fmla="*/ 3943353 h 4314825"/>
              <a:gd name="connsiteX54" fmla="*/ 4506194 w 7645936"/>
              <a:gd name="connsiteY54" fmla="*/ 3943353 h 4314825"/>
              <a:gd name="connsiteX55" fmla="*/ 4297737 w 7645936"/>
              <a:gd name="connsiteY55" fmla="*/ 3734896 h 4314825"/>
              <a:gd name="connsiteX56" fmla="*/ 4297737 w 7645936"/>
              <a:gd name="connsiteY56" fmla="*/ 2772589 h 4314825"/>
              <a:gd name="connsiteX57" fmla="*/ 4506194 w 7645936"/>
              <a:gd name="connsiteY57" fmla="*/ 2564132 h 4314825"/>
              <a:gd name="connsiteX58" fmla="*/ 3699852 w 7645936"/>
              <a:gd name="connsiteY58" fmla="*/ 2564132 h 4314825"/>
              <a:gd name="connsiteX59" fmla="*/ 3829468 w 7645936"/>
              <a:gd name="connsiteY59" fmla="*/ 2564132 h 4314825"/>
              <a:gd name="connsiteX60" fmla="*/ 4037925 w 7645936"/>
              <a:gd name="connsiteY60" fmla="*/ 2772589 h 4314825"/>
              <a:gd name="connsiteX61" fmla="*/ 4037925 w 7645936"/>
              <a:gd name="connsiteY61" fmla="*/ 3734896 h 4314825"/>
              <a:gd name="connsiteX62" fmla="*/ 3829468 w 7645936"/>
              <a:gd name="connsiteY62" fmla="*/ 3943353 h 4314825"/>
              <a:gd name="connsiteX63" fmla="*/ 3699852 w 7645936"/>
              <a:gd name="connsiteY63" fmla="*/ 3943353 h 4314825"/>
              <a:gd name="connsiteX64" fmla="*/ 3491395 w 7645936"/>
              <a:gd name="connsiteY64" fmla="*/ 3734896 h 4314825"/>
              <a:gd name="connsiteX65" fmla="*/ 3491395 w 7645936"/>
              <a:gd name="connsiteY65" fmla="*/ 2772589 h 4314825"/>
              <a:gd name="connsiteX66" fmla="*/ 3699852 w 7645936"/>
              <a:gd name="connsiteY66" fmla="*/ 2564132 h 4314825"/>
              <a:gd name="connsiteX67" fmla="*/ 2893509 w 7645936"/>
              <a:gd name="connsiteY67" fmla="*/ 2564132 h 4314825"/>
              <a:gd name="connsiteX68" fmla="*/ 3023125 w 7645936"/>
              <a:gd name="connsiteY68" fmla="*/ 2564132 h 4314825"/>
              <a:gd name="connsiteX69" fmla="*/ 3231582 w 7645936"/>
              <a:gd name="connsiteY69" fmla="*/ 2772589 h 4314825"/>
              <a:gd name="connsiteX70" fmla="*/ 3231582 w 7645936"/>
              <a:gd name="connsiteY70" fmla="*/ 3734896 h 4314825"/>
              <a:gd name="connsiteX71" fmla="*/ 3023125 w 7645936"/>
              <a:gd name="connsiteY71" fmla="*/ 3943353 h 4314825"/>
              <a:gd name="connsiteX72" fmla="*/ 2893509 w 7645936"/>
              <a:gd name="connsiteY72" fmla="*/ 3943353 h 4314825"/>
              <a:gd name="connsiteX73" fmla="*/ 2685052 w 7645936"/>
              <a:gd name="connsiteY73" fmla="*/ 3734896 h 4314825"/>
              <a:gd name="connsiteX74" fmla="*/ 2685052 w 7645936"/>
              <a:gd name="connsiteY74" fmla="*/ 2772589 h 4314825"/>
              <a:gd name="connsiteX75" fmla="*/ 2893509 w 7645936"/>
              <a:gd name="connsiteY75" fmla="*/ 2564132 h 4314825"/>
              <a:gd name="connsiteX76" fmla="*/ 2087166 w 7645936"/>
              <a:gd name="connsiteY76" fmla="*/ 2564132 h 4314825"/>
              <a:gd name="connsiteX77" fmla="*/ 2216782 w 7645936"/>
              <a:gd name="connsiteY77" fmla="*/ 2564132 h 4314825"/>
              <a:gd name="connsiteX78" fmla="*/ 2425239 w 7645936"/>
              <a:gd name="connsiteY78" fmla="*/ 2772589 h 4314825"/>
              <a:gd name="connsiteX79" fmla="*/ 2425239 w 7645936"/>
              <a:gd name="connsiteY79" fmla="*/ 3734896 h 4314825"/>
              <a:gd name="connsiteX80" fmla="*/ 2216782 w 7645936"/>
              <a:gd name="connsiteY80" fmla="*/ 3943353 h 4314825"/>
              <a:gd name="connsiteX81" fmla="*/ 2087166 w 7645936"/>
              <a:gd name="connsiteY81" fmla="*/ 3943353 h 4314825"/>
              <a:gd name="connsiteX82" fmla="*/ 1878709 w 7645936"/>
              <a:gd name="connsiteY82" fmla="*/ 3734896 h 4314825"/>
              <a:gd name="connsiteX83" fmla="*/ 1878709 w 7645936"/>
              <a:gd name="connsiteY83" fmla="*/ 2772589 h 4314825"/>
              <a:gd name="connsiteX84" fmla="*/ 2087166 w 7645936"/>
              <a:gd name="connsiteY84" fmla="*/ 2564132 h 4314825"/>
              <a:gd name="connsiteX85" fmla="*/ 5082919 w 7645936"/>
              <a:gd name="connsiteY85" fmla="*/ 775812 h 4314825"/>
              <a:gd name="connsiteX86" fmla="*/ 4576665 w 7645936"/>
              <a:gd name="connsiteY86" fmla="*/ 1282066 h 4314825"/>
              <a:gd name="connsiteX87" fmla="*/ 5082919 w 7645936"/>
              <a:gd name="connsiteY87" fmla="*/ 1788320 h 4314825"/>
              <a:gd name="connsiteX88" fmla="*/ 5589173 w 7645936"/>
              <a:gd name="connsiteY88" fmla="*/ 1282066 h 4314825"/>
              <a:gd name="connsiteX89" fmla="*/ 5082919 w 7645936"/>
              <a:gd name="connsiteY89" fmla="*/ 775812 h 4314825"/>
              <a:gd name="connsiteX90" fmla="*/ 2408299 w 7645936"/>
              <a:gd name="connsiteY90" fmla="*/ 775812 h 4314825"/>
              <a:gd name="connsiteX91" fmla="*/ 1902046 w 7645936"/>
              <a:gd name="connsiteY91" fmla="*/ 1282066 h 4314825"/>
              <a:gd name="connsiteX92" fmla="*/ 2408299 w 7645936"/>
              <a:gd name="connsiteY92" fmla="*/ 1788320 h 4314825"/>
              <a:gd name="connsiteX93" fmla="*/ 2914553 w 7645936"/>
              <a:gd name="connsiteY93" fmla="*/ 1282066 h 4314825"/>
              <a:gd name="connsiteX94" fmla="*/ 2408299 w 7645936"/>
              <a:gd name="connsiteY94" fmla="*/ 775812 h 4314825"/>
              <a:gd name="connsiteX95" fmla="*/ 5082919 w 7645936"/>
              <a:gd name="connsiteY95" fmla="*/ 661036 h 4314825"/>
              <a:gd name="connsiteX96" fmla="*/ 5703949 w 7645936"/>
              <a:gd name="connsiteY96" fmla="*/ 1282066 h 4314825"/>
              <a:gd name="connsiteX97" fmla="*/ 5082919 w 7645936"/>
              <a:gd name="connsiteY97" fmla="*/ 1903096 h 4314825"/>
              <a:gd name="connsiteX98" fmla="*/ 4461889 w 7645936"/>
              <a:gd name="connsiteY98" fmla="*/ 1282066 h 4314825"/>
              <a:gd name="connsiteX99" fmla="*/ 5082919 w 7645936"/>
              <a:gd name="connsiteY99" fmla="*/ 661036 h 4314825"/>
              <a:gd name="connsiteX100" fmla="*/ 2408299 w 7645936"/>
              <a:gd name="connsiteY100" fmla="*/ 661036 h 4314825"/>
              <a:gd name="connsiteX101" fmla="*/ 3029329 w 7645936"/>
              <a:gd name="connsiteY101" fmla="*/ 1282066 h 4314825"/>
              <a:gd name="connsiteX102" fmla="*/ 2408299 w 7645936"/>
              <a:gd name="connsiteY102" fmla="*/ 1903096 h 4314825"/>
              <a:gd name="connsiteX103" fmla="*/ 1787269 w 7645936"/>
              <a:gd name="connsiteY103" fmla="*/ 1282066 h 4314825"/>
              <a:gd name="connsiteX104" fmla="*/ 2408299 w 7645936"/>
              <a:gd name="connsiteY104" fmla="*/ 661036 h 4314825"/>
              <a:gd name="connsiteX105" fmla="*/ 1164182 w 7645936"/>
              <a:gd name="connsiteY105" fmla="*/ 126434 h 4314825"/>
              <a:gd name="connsiteX106" fmla="*/ 1034158 w 7645936"/>
              <a:gd name="connsiteY106" fmla="*/ 256457 h 4314825"/>
              <a:gd name="connsiteX107" fmla="*/ 1034158 w 7645936"/>
              <a:gd name="connsiteY107" fmla="*/ 1603376 h 4314825"/>
              <a:gd name="connsiteX108" fmla="*/ 879743 w 7645936"/>
              <a:gd name="connsiteY108" fmla="*/ 1603376 h 4314825"/>
              <a:gd name="connsiteX109" fmla="*/ 478976 w 7645936"/>
              <a:gd name="connsiteY109" fmla="*/ 1603376 h 4314825"/>
              <a:gd name="connsiteX110" fmla="*/ 478976 w 7645936"/>
              <a:gd name="connsiteY110" fmla="*/ 1286475 h 4314825"/>
              <a:gd name="connsiteX111" fmla="*/ 89830 w 7645936"/>
              <a:gd name="connsiteY111" fmla="*/ 1286475 h 4314825"/>
              <a:gd name="connsiteX112" fmla="*/ 89830 w 7645936"/>
              <a:gd name="connsiteY112" fmla="*/ 2046729 h 4314825"/>
              <a:gd name="connsiteX113" fmla="*/ 478976 w 7645936"/>
              <a:gd name="connsiteY113" fmla="*/ 2046729 h 4314825"/>
              <a:gd name="connsiteX114" fmla="*/ 478976 w 7645936"/>
              <a:gd name="connsiteY114" fmla="*/ 1724026 h 4314825"/>
              <a:gd name="connsiteX115" fmla="*/ 879743 w 7645936"/>
              <a:gd name="connsiteY115" fmla="*/ 1724026 h 4314825"/>
              <a:gd name="connsiteX116" fmla="*/ 1034158 w 7645936"/>
              <a:gd name="connsiteY116" fmla="*/ 1724026 h 4314825"/>
              <a:gd name="connsiteX117" fmla="*/ 1034158 w 7645936"/>
              <a:gd name="connsiteY117" fmla="*/ 4058369 h 4314825"/>
              <a:gd name="connsiteX118" fmla="*/ 1164182 w 7645936"/>
              <a:gd name="connsiteY118" fmla="*/ 4188392 h 4314825"/>
              <a:gd name="connsiteX119" fmla="*/ 6481755 w 7645936"/>
              <a:gd name="connsiteY119" fmla="*/ 4188392 h 4314825"/>
              <a:gd name="connsiteX120" fmla="*/ 6611778 w 7645936"/>
              <a:gd name="connsiteY120" fmla="*/ 4058369 h 4314825"/>
              <a:gd name="connsiteX121" fmla="*/ 6611778 w 7645936"/>
              <a:gd name="connsiteY121" fmla="*/ 1724026 h 4314825"/>
              <a:gd name="connsiteX122" fmla="*/ 6766193 w 7645936"/>
              <a:gd name="connsiteY122" fmla="*/ 1724026 h 4314825"/>
              <a:gd name="connsiteX123" fmla="*/ 7166960 w 7645936"/>
              <a:gd name="connsiteY123" fmla="*/ 1724026 h 4314825"/>
              <a:gd name="connsiteX124" fmla="*/ 7166960 w 7645936"/>
              <a:gd name="connsiteY124" fmla="*/ 2046729 h 4314825"/>
              <a:gd name="connsiteX125" fmla="*/ 7556106 w 7645936"/>
              <a:gd name="connsiteY125" fmla="*/ 2046729 h 4314825"/>
              <a:gd name="connsiteX126" fmla="*/ 7556106 w 7645936"/>
              <a:gd name="connsiteY126" fmla="*/ 1286475 h 4314825"/>
              <a:gd name="connsiteX127" fmla="*/ 7166960 w 7645936"/>
              <a:gd name="connsiteY127" fmla="*/ 1286475 h 4314825"/>
              <a:gd name="connsiteX128" fmla="*/ 7166960 w 7645936"/>
              <a:gd name="connsiteY128" fmla="*/ 1603376 h 4314825"/>
              <a:gd name="connsiteX129" fmla="*/ 6766193 w 7645936"/>
              <a:gd name="connsiteY129" fmla="*/ 1603376 h 4314825"/>
              <a:gd name="connsiteX130" fmla="*/ 6611778 w 7645936"/>
              <a:gd name="connsiteY130" fmla="*/ 1603376 h 4314825"/>
              <a:gd name="connsiteX131" fmla="*/ 6611778 w 7645936"/>
              <a:gd name="connsiteY131" fmla="*/ 256457 h 4314825"/>
              <a:gd name="connsiteX132" fmla="*/ 6481755 w 7645936"/>
              <a:gd name="connsiteY132" fmla="*/ 126434 h 4314825"/>
              <a:gd name="connsiteX133" fmla="*/ 1011518 w 7645936"/>
              <a:gd name="connsiteY133" fmla="*/ 0 h 4314825"/>
              <a:gd name="connsiteX134" fmla="*/ 6634418 w 7645936"/>
              <a:gd name="connsiteY134" fmla="*/ 0 h 4314825"/>
              <a:gd name="connsiteX135" fmla="*/ 6766193 w 7645936"/>
              <a:gd name="connsiteY135" fmla="*/ 131775 h 4314825"/>
              <a:gd name="connsiteX136" fmla="*/ 6766193 w 7645936"/>
              <a:gd name="connsiteY136" fmla="*/ 1485987 h 4314825"/>
              <a:gd name="connsiteX137" fmla="*/ 7077129 w 7645936"/>
              <a:gd name="connsiteY137" fmla="*/ 1485987 h 4314825"/>
              <a:gd name="connsiteX138" fmla="*/ 7077129 w 7645936"/>
              <a:gd name="connsiteY138" fmla="*/ 1193887 h 4314825"/>
              <a:gd name="connsiteX139" fmla="*/ 7645936 w 7645936"/>
              <a:gd name="connsiteY139" fmla="*/ 1193887 h 4314825"/>
              <a:gd name="connsiteX140" fmla="*/ 7645936 w 7645936"/>
              <a:gd name="connsiteY140" fmla="*/ 2139317 h 4314825"/>
              <a:gd name="connsiteX141" fmla="*/ 7077129 w 7645936"/>
              <a:gd name="connsiteY141" fmla="*/ 2139317 h 4314825"/>
              <a:gd name="connsiteX142" fmla="*/ 7077129 w 7645936"/>
              <a:gd name="connsiteY142" fmla="*/ 1840719 h 4314825"/>
              <a:gd name="connsiteX143" fmla="*/ 6766193 w 7645936"/>
              <a:gd name="connsiteY143" fmla="*/ 1840719 h 4314825"/>
              <a:gd name="connsiteX144" fmla="*/ 6766193 w 7645936"/>
              <a:gd name="connsiteY144" fmla="*/ 4183050 h 4314825"/>
              <a:gd name="connsiteX145" fmla="*/ 6634418 w 7645936"/>
              <a:gd name="connsiteY145" fmla="*/ 4314825 h 4314825"/>
              <a:gd name="connsiteX146" fmla="*/ 1011518 w 7645936"/>
              <a:gd name="connsiteY146" fmla="*/ 4314825 h 4314825"/>
              <a:gd name="connsiteX147" fmla="*/ 879743 w 7645936"/>
              <a:gd name="connsiteY147" fmla="*/ 4183050 h 4314825"/>
              <a:gd name="connsiteX148" fmla="*/ 879743 w 7645936"/>
              <a:gd name="connsiteY148" fmla="*/ 1840719 h 4314825"/>
              <a:gd name="connsiteX149" fmla="*/ 568807 w 7645936"/>
              <a:gd name="connsiteY149" fmla="*/ 1840719 h 4314825"/>
              <a:gd name="connsiteX150" fmla="*/ 568807 w 7645936"/>
              <a:gd name="connsiteY150" fmla="*/ 2139317 h 4314825"/>
              <a:gd name="connsiteX151" fmla="*/ 0 w 7645936"/>
              <a:gd name="connsiteY151" fmla="*/ 2139317 h 4314825"/>
              <a:gd name="connsiteX152" fmla="*/ 0 w 7645936"/>
              <a:gd name="connsiteY152" fmla="*/ 1193887 h 4314825"/>
              <a:gd name="connsiteX153" fmla="*/ 568807 w 7645936"/>
              <a:gd name="connsiteY153" fmla="*/ 1193887 h 4314825"/>
              <a:gd name="connsiteX154" fmla="*/ 568807 w 7645936"/>
              <a:gd name="connsiteY154" fmla="*/ 1485987 h 4314825"/>
              <a:gd name="connsiteX155" fmla="*/ 879743 w 7645936"/>
              <a:gd name="connsiteY155" fmla="*/ 1485987 h 4314825"/>
              <a:gd name="connsiteX156" fmla="*/ 879743 w 7645936"/>
              <a:gd name="connsiteY156" fmla="*/ 131775 h 4314825"/>
              <a:gd name="connsiteX157" fmla="*/ 1011518 w 7645936"/>
              <a:gd name="connsiteY157" fmla="*/ 0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Lst>
            <a:rect l="l" t="t" r="r" b="b"/>
            <a:pathLst>
              <a:path w="7645936" h="4314825">
                <a:moveTo>
                  <a:pt x="5333671" y="2643510"/>
                </a:moveTo>
                <a:cubicBezTo>
                  <a:pt x="5256088" y="2643510"/>
                  <a:pt x="5193195" y="2706403"/>
                  <a:pt x="5193195" y="2783986"/>
                </a:cubicBezTo>
                <a:lnTo>
                  <a:pt x="5193195" y="3723500"/>
                </a:lnTo>
                <a:cubicBezTo>
                  <a:pt x="5193195" y="3801083"/>
                  <a:pt x="5256088" y="3863976"/>
                  <a:pt x="5333671" y="3863976"/>
                </a:cubicBezTo>
                <a:lnTo>
                  <a:pt x="5421017" y="3863976"/>
                </a:lnTo>
                <a:cubicBezTo>
                  <a:pt x="5498600" y="3863976"/>
                  <a:pt x="5561493" y="3801083"/>
                  <a:pt x="5561493" y="3723500"/>
                </a:cubicBezTo>
                <a:lnTo>
                  <a:pt x="5561493" y="2783986"/>
                </a:lnTo>
                <a:cubicBezTo>
                  <a:pt x="5561493" y="2706403"/>
                  <a:pt x="5498600" y="2643510"/>
                  <a:pt x="5421017" y="2643510"/>
                </a:cubicBezTo>
                <a:close/>
                <a:moveTo>
                  <a:pt x="4527329" y="2643510"/>
                </a:moveTo>
                <a:cubicBezTo>
                  <a:pt x="4449746" y="2643510"/>
                  <a:pt x="4386853" y="2706403"/>
                  <a:pt x="4386853" y="2783986"/>
                </a:cubicBezTo>
                <a:lnTo>
                  <a:pt x="4386853" y="3723500"/>
                </a:lnTo>
                <a:cubicBezTo>
                  <a:pt x="4386853" y="3801083"/>
                  <a:pt x="4449746" y="3863976"/>
                  <a:pt x="4527329" y="3863976"/>
                </a:cubicBezTo>
                <a:lnTo>
                  <a:pt x="4614675" y="3863976"/>
                </a:lnTo>
                <a:cubicBezTo>
                  <a:pt x="4692258" y="3863976"/>
                  <a:pt x="4755151" y="3801083"/>
                  <a:pt x="4755151" y="3723500"/>
                </a:cubicBezTo>
                <a:lnTo>
                  <a:pt x="4755151" y="2783986"/>
                </a:lnTo>
                <a:cubicBezTo>
                  <a:pt x="4755151" y="2706403"/>
                  <a:pt x="4692258" y="2643510"/>
                  <a:pt x="4614675" y="2643510"/>
                </a:cubicBezTo>
                <a:close/>
                <a:moveTo>
                  <a:pt x="3720987" y="2643510"/>
                </a:moveTo>
                <a:cubicBezTo>
                  <a:pt x="3643404" y="2643510"/>
                  <a:pt x="3580511" y="2706403"/>
                  <a:pt x="3580511" y="2783986"/>
                </a:cubicBezTo>
                <a:lnTo>
                  <a:pt x="3580511" y="3723500"/>
                </a:lnTo>
                <a:cubicBezTo>
                  <a:pt x="3580511" y="3801083"/>
                  <a:pt x="3643404" y="3863976"/>
                  <a:pt x="3720987" y="3863976"/>
                </a:cubicBezTo>
                <a:lnTo>
                  <a:pt x="3808333" y="3863976"/>
                </a:lnTo>
                <a:cubicBezTo>
                  <a:pt x="3885916" y="3863976"/>
                  <a:pt x="3948809" y="3801083"/>
                  <a:pt x="3948809" y="3723500"/>
                </a:cubicBezTo>
                <a:lnTo>
                  <a:pt x="3948809" y="2783986"/>
                </a:lnTo>
                <a:cubicBezTo>
                  <a:pt x="3948809" y="2706403"/>
                  <a:pt x="3885916" y="2643510"/>
                  <a:pt x="3808333" y="2643510"/>
                </a:cubicBezTo>
                <a:close/>
                <a:moveTo>
                  <a:pt x="2914644" y="2643510"/>
                </a:moveTo>
                <a:cubicBezTo>
                  <a:pt x="2837061" y="2643510"/>
                  <a:pt x="2774168" y="2706403"/>
                  <a:pt x="2774168" y="2783986"/>
                </a:cubicBezTo>
                <a:lnTo>
                  <a:pt x="2774168" y="3723500"/>
                </a:lnTo>
                <a:cubicBezTo>
                  <a:pt x="2774168" y="3801083"/>
                  <a:pt x="2837061" y="3863976"/>
                  <a:pt x="2914644" y="3863976"/>
                </a:cubicBezTo>
                <a:lnTo>
                  <a:pt x="3001990" y="3863976"/>
                </a:lnTo>
                <a:cubicBezTo>
                  <a:pt x="3079573" y="3863976"/>
                  <a:pt x="3142466" y="3801083"/>
                  <a:pt x="3142466" y="3723500"/>
                </a:cubicBezTo>
                <a:lnTo>
                  <a:pt x="3142466" y="2783986"/>
                </a:lnTo>
                <a:cubicBezTo>
                  <a:pt x="3142466" y="2706403"/>
                  <a:pt x="3079573" y="2643510"/>
                  <a:pt x="3001990" y="2643510"/>
                </a:cubicBezTo>
                <a:close/>
                <a:moveTo>
                  <a:pt x="2108301" y="2643510"/>
                </a:moveTo>
                <a:cubicBezTo>
                  <a:pt x="2030718" y="2643510"/>
                  <a:pt x="1967825" y="2706403"/>
                  <a:pt x="1967825" y="2783986"/>
                </a:cubicBezTo>
                <a:lnTo>
                  <a:pt x="1967825" y="3723500"/>
                </a:lnTo>
                <a:cubicBezTo>
                  <a:pt x="1967825" y="3801083"/>
                  <a:pt x="2030718" y="3863976"/>
                  <a:pt x="2108301" y="3863976"/>
                </a:cubicBezTo>
                <a:lnTo>
                  <a:pt x="2195647" y="3863976"/>
                </a:lnTo>
                <a:cubicBezTo>
                  <a:pt x="2273230" y="3863976"/>
                  <a:pt x="2336123" y="3801083"/>
                  <a:pt x="2336123" y="3723500"/>
                </a:cubicBezTo>
                <a:lnTo>
                  <a:pt x="2336123" y="2783986"/>
                </a:lnTo>
                <a:cubicBezTo>
                  <a:pt x="2336123" y="2706403"/>
                  <a:pt x="2273230" y="2643510"/>
                  <a:pt x="2195647" y="2643510"/>
                </a:cubicBezTo>
                <a:close/>
                <a:moveTo>
                  <a:pt x="5312536" y="2564132"/>
                </a:moveTo>
                <a:lnTo>
                  <a:pt x="5442152" y="2564132"/>
                </a:lnTo>
                <a:cubicBezTo>
                  <a:pt x="5557280" y="2564132"/>
                  <a:pt x="5650609" y="2657461"/>
                  <a:pt x="5650609" y="2772589"/>
                </a:cubicBezTo>
                <a:lnTo>
                  <a:pt x="5650609" y="3734896"/>
                </a:lnTo>
                <a:cubicBezTo>
                  <a:pt x="5650609" y="3850024"/>
                  <a:pt x="5557280" y="3943353"/>
                  <a:pt x="5442152" y="3943353"/>
                </a:cubicBezTo>
                <a:lnTo>
                  <a:pt x="5312536" y="3943353"/>
                </a:lnTo>
                <a:cubicBezTo>
                  <a:pt x="5197408" y="3943353"/>
                  <a:pt x="5104079" y="3850024"/>
                  <a:pt x="5104079" y="3734896"/>
                </a:cubicBezTo>
                <a:lnTo>
                  <a:pt x="5104079" y="2772589"/>
                </a:lnTo>
                <a:cubicBezTo>
                  <a:pt x="5104079" y="2657461"/>
                  <a:pt x="5197408" y="2564132"/>
                  <a:pt x="5312536" y="2564132"/>
                </a:cubicBezTo>
                <a:close/>
                <a:moveTo>
                  <a:pt x="4506194" y="2564132"/>
                </a:moveTo>
                <a:lnTo>
                  <a:pt x="4635810" y="2564132"/>
                </a:lnTo>
                <a:cubicBezTo>
                  <a:pt x="4750938" y="2564132"/>
                  <a:pt x="4844267" y="2657461"/>
                  <a:pt x="4844267" y="2772589"/>
                </a:cubicBezTo>
                <a:lnTo>
                  <a:pt x="4844267" y="3734896"/>
                </a:lnTo>
                <a:cubicBezTo>
                  <a:pt x="4844267" y="3850024"/>
                  <a:pt x="4750938" y="3943353"/>
                  <a:pt x="4635810" y="3943353"/>
                </a:cubicBezTo>
                <a:lnTo>
                  <a:pt x="4506194" y="3943353"/>
                </a:lnTo>
                <a:cubicBezTo>
                  <a:pt x="4391066" y="3943353"/>
                  <a:pt x="4297737" y="3850024"/>
                  <a:pt x="4297737" y="3734896"/>
                </a:cubicBezTo>
                <a:lnTo>
                  <a:pt x="4297737" y="2772589"/>
                </a:lnTo>
                <a:cubicBezTo>
                  <a:pt x="4297737" y="2657461"/>
                  <a:pt x="4391066" y="2564132"/>
                  <a:pt x="4506194" y="2564132"/>
                </a:cubicBezTo>
                <a:close/>
                <a:moveTo>
                  <a:pt x="3699852" y="2564132"/>
                </a:moveTo>
                <a:lnTo>
                  <a:pt x="3829468" y="2564132"/>
                </a:lnTo>
                <a:cubicBezTo>
                  <a:pt x="3944596" y="2564132"/>
                  <a:pt x="4037925" y="2657461"/>
                  <a:pt x="4037925" y="2772589"/>
                </a:cubicBezTo>
                <a:lnTo>
                  <a:pt x="4037925" y="3734896"/>
                </a:lnTo>
                <a:cubicBezTo>
                  <a:pt x="4037925" y="3850024"/>
                  <a:pt x="3944596" y="3943353"/>
                  <a:pt x="3829468" y="3943353"/>
                </a:cubicBezTo>
                <a:lnTo>
                  <a:pt x="3699852" y="3943353"/>
                </a:lnTo>
                <a:cubicBezTo>
                  <a:pt x="3584724" y="3943353"/>
                  <a:pt x="3491395" y="3850024"/>
                  <a:pt x="3491395" y="3734896"/>
                </a:cubicBezTo>
                <a:lnTo>
                  <a:pt x="3491395" y="2772589"/>
                </a:lnTo>
                <a:cubicBezTo>
                  <a:pt x="3491395" y="2657461"/>
                  <a:pt x="3584724" y="2564132"/>
                  <a:pt x="3699852" y="2564132"/>
                </a:cubicBezTo>
                <a:close/>
                <a:moveTo>
                  <a:pt x="2893509" y="2564132"/>
                </a:moveTo>
                <a:lnTo>
                  <a:pt x="3023125" y="2564132"/>
                </a:lnTo>
                <a:cubicBezTo>
                  <a:pt x="3138253" y="2564132"/>
                  <a:pt x="3231582" y="2657461"/>
                  <a:pt x="3231582" y="2772589"/>
                </a:cubicBezTo>
                <a:lnTo>
                  <a:pt x="3231582" y="3734896"/>
                </a:lnTo>
                <a:cubicBezTo>
                  <a:pt x="3231582" y="3850024"/>
                  <a:pt x="3138253" y="3943353"/>
                  <a:pt x="3023125" y="3943353"/>
                </a:cubicBezTo>
                <a:lnTo>
                  <a:pt x="2893509" y="3943353"/>
                </a:lnTo>
                <a:cubicBezTo>
                  <a:pt x="2778381" y="3943353"/>
                  <a:pt x="2685052" y="3850024"/>
                  <a:pt x="2685052" y="3734896"/>
                </a:cubicBezTo>
                <a:lnTo>
                  <a:pt x="2685052" y="2772589"/>
                </a:lnTo>
                <a:cubicBezTo>
                  <a:pt x="2685052" y="2657461"/>
                  <a:pt x="2778381" y="2564132"/>
                  <a:pt x="2893509" y="2564132"/>
                </a:cubicBezTo>
                <a:close/>
                <a:moveTo>
                  <a:pt x="2087166" y="2564132"/>
                </a:moveTo>
                <a:lnTo>
                  <a:pt x="2216782" y="2564132"/>
                </a:lnTo>
                <a:cubicBezTo>
                  <a:pt x="2331910" y="2564132"/>
                  <a:pt x="2425239" y="2657461"/>
                  <a:pt x="2425239" y="2772589"/>
                </a:cubicBezTo>
                <a:lnTo>
                  <a:pt x="2425239" y="3734896"/>
                </a:lnTo>
                <a:cubicBezTo>
                  <a:pt x="2425239" y="3850024"/>
                  <a:pt x="2331910" y="3943353"/>
                  <a:pt x="2216782" y="3943353"/>
                </a:cubicBezTo>
                <a:lnTo>
                  <a:pt x="2087166" y="3943353"/>
                </a:lnTo>
                <a:cubicBezTo>
                  <a:pt x="1972038" y="3943353"/>
                  <a:pt x="1878709" y="3850024"/>
                  <a:pt x="1878709" y="3734896"/>
                </a:cubicBezTo>
                <a:lnTo>
                  <a:pt x="1878709" y="2772589"/>
                </a:lnTo>
                <a:cubicBezTo>
                  <a:pt x="1878709" y="2657461"/>
                  <a:pt x="1972038" y="2564132"/>
                  <a:pt x="2087166" y="2564132"/>
                </a:cubicBezTo>
                <a:close/>
                <a:moveTo>
                  <a:pt x="5082919" y="775812"/>
                </a:moveTo>
                <a:cubicBezTo>
                  <a:pt x="4803323" y="775812"/>
                  <a:pt x="4576665" y="1002470"/>
                  <a:pt x="4576665" y="1282066"/>
                </a:cubicBezTo>
                <a:cubicBezTo>
                  <a:pt x="4576665" y="1561662"/>
                  <a:pt x="4803323" y="1788320"/>
                  <a:pt x="5082919" y="1788320"/>
                </a:cubicBezTo>
                <a:cubicBezTo>
                  <a:pt x="5362515" y="1788320"/>
                  <a:pt x="5589173" y="1561662"/>
                  <a:pt x="5589173" y="1282066"/>
                </a:cubicBezTo>
                <a:cubicBezTo>
                  <a:pt x="5589173" y="1002470"/>
                  <a:pt x="5362515" y="775812"/>
                  <a:pt x="5082919" y="775812"/>
                </a:cubicBezTo>
                <a:close/>
                <a:moveTo>
                  <a:pt x="2408299" y="775812"/>
                </a:moveTo>
                <a:cubicBezTo>
                  <a:pt x="2128703" y="775812"/>
                  <a:pt x="1902046" y="1002470"/>
                  <a:pt x="1902046" y="1282066"/>
                </a:cubicBezTo>
                <a:cubicBezTo>
                  <a:pt x="1902046" y="1561662"/>
                  <a:pt x="2128703" y="1788320"/>
                  <a:pt x="2408299" y="1788320"/>
                </a:cubicBezTo>
                <a:cubicBezTo>
                  <a:pt x="2687895" y="1788320"/>
                  <a:pt x="2914553" y="1561662"/>
                  <a:pt x="2914553" y="1282066"/>
                </a:cubicBezTo>
                <a:cubicBezTo>
                  <a:pt x="2914553" y="1002470"/>
                  <a:pt x="2687895" y="775812"/>
                  <a:pt x="2408299" y="775812"/>
                </a:cubicBezTo>
                <a:close/>
                <a:moveTo>
                  <a:pt x="5082919" y="661036"/>
                </a:moveTo>
                <a:cubicBezTo>
                  <a:pt x="5425904" y="661036"/>
                  <a:pt x="5703949" y="939081"/>
                  <a:pt x="5703949" y="1282066"/>
                </a:cubicBezTo>
                <a:cubicBezTo>
                  <a:pt x="5703949" y="1625051"/>
                  <a:pt x="5425904" y="1903096"/>
                  <a:pt x="5082919" y="1903096"/>
                </a:cubicBezTo>
                <a:cubicBezTo>
                  <a:pt x="4739934" y="1903096"/>
                  <a:pt x="4461889" y="1625051"/>
                  <a:pt x="4461889" y="1282066"/>
                </a:cubicBezTo>
                <a:cubicBezTo>
                  <a:pt x="4461889" y="939081"/>
                  <a:pt x="4739934" y="661036"/>
                  <a:pt x="5082919" y="661036"/>
                </a:cubicBezTo>
                <a:close/>
                <a:moveTo>
                  <a:pt x="2408299" y="661036"/>
                </a:moveTo>
                <a:cubicBezTo>
                  <a:pt x="2751284" y="661036"/>
                  <a:pt x="3029329" y="939081"/>
                  <a:pt x="3029329" y="1282066"/>
                </a:cubicBezTo>
                <a:cubicBezTo>
                  <a:pt x="3029329" y="1625051"/>
                  <a:pt x="2751284" y="1903096"/>
                  <a:pt x="2408299" y="1903096"/>
                </a:cubicBezTo>
                <a:cubicBezTo>
                  <a:pt x="2065314" y="1903096"/>
                  <a:pt x="1787269" y="1625051"/>
                  <a:pt x="1787269" y="1282066"/>
                </a:cubicBezTo>
                <a:cubicBezTo>
                  <a:pt x="1787269" y="939081"/>
                  <a:pt x="2065314" y="661036"/>
                  <a:pt x="2408299" y="661036"/>
                </a:cubicBezTo>
                <a:close/>
                <a:moveTo>
                  <a:pt x="1164182" y="126434"/>
                </a:moveTo>
                <a:cubicBezTo>
                  <a:pt x="1092372" y="126434"/>
                  <a:pt x="1034158" y="184647"/>
                  <a:pt x="1034158" y="256457"/>
                </a:cubicBezTo>
                <a:lnTo>
                  <a:pt x="1034158" y="1603376"/>
                </a:lnTo>
                <a:lnTo>
                  <a:pt x="879743" y="1603376"/>
                </a:lnTo>
                <a:lnTo>
                  <a:pt x="478976" y="1603376"/>
                </a:lnTo>
                <a:lnTo>
                  <a:pt x="478976" y="1286475"/>
                </a:lnTo>
                <a:lnTo>
                  <a:pt x="89830" y="1286475"/>
                </a:lnTo>
                <a:lnTo>
                  <a:pt x="89830" y="2046729"/>
                </a:lnTo>
                <a:lnTo>
                  <a:pt x="478976" y="2046729"/>
                </a:lnTo>
                <a:lnTo>
                  <a:pt x="478976" y="1724026"/>
                </a:lnTo>
                <a:lnTo>
                  <a:pt x="879743" y="1724026"/>
                </a:lnTo>
                <a:lnTo>
                  <a:pt x="1034158" y="1724026"/>
                </a:lnTo>
                <a:lnTo>
                  <a:pt x="1034158" y="4058369"/>
                </a:lnTo>
                <a:cubicBezTo>
                  <a:pt x="1034158" y="4130179"/>
                  <a:pt x="1092372" y="4188392"/>
                  <a:pt x="1164182" y="4188392"/>
                </a:cubicBezTo>
                <a:lnTo>
                  <a:pt x="6481755" y="4188392"/>
                </a:lnTo>
                <a:cubicBezTo>
                  <a:pt x="6553565" y="4188392"/>
                  <a:pt x="6611778" y="4130179"/>
                  <a:pt x="6611778" y="4058369"/>
                </a:cubicBezTo>
                <a:lnTo>
                  <a:pt x="6611778" y="1724026"/>
                </a:lnTo>
                <a:lnTo>
                  <a:pt x="6766193" y="1724026"/>
                </a:lnTo>
                <a:lnTo>
                  <a:pt x="7166960" y="1724026"/>
                </a:lnTo>
                <a:lnTo>
                  <a:pt x="7166960" y="2046729"/>
                </a:lnTo>
                <a:lnTo>
                  <a:pt x="7556106" y="2046729"/>
                </a:lnTo>
                <a:lnTo>
                  <a:pt x="7556106" y="1286475"/>
                </a:lnTo>
                <a:lnTo>
                  <a:pt x="7166960" y="1286475"/>
                </a:lnTo>
                <a:lnTo>
                  <a:pt x="7166960" y="1603376"/>
                </a:lnTo>
                <a:lnTo>
                  <a:pt x="6766193" y="1603376"/>
                </a:lnTo>
                <a:lnTo>
                  <a:pt x="6611778" y="1603376"/>
                </a:lnTo>
                <a:lnTo>
                  <a:pt x="6611778" y="256457"/>
                </a:lnTo>
                <a:cubicBezTo>
                  <a:pt x="6611778" y="184647"/>
                  <a:pt x="6553565" y="126434"/>
                  <a:pt x="6481755" y="126434"/>
                </a:cubicBezTo>
                <a:close/>
                <a:moveTo>
                  <a:pt x="1011518" y="0"/>
                </a:moveTo>
                <a:lnTo>
                  <a:pt x="6634418" y="0"/>
                </a:lnTo>
                <a:cubicBezTo>
                  <a:pt x="6707195" y="0"/>
                  <a:pt x="6766193" y="58999"/>
                  <a:pt x="6766193" y="131775"/>
                </a:cubicBezTo>
                <a:lnTo>
                  <a:pt x="6766193" y="1485987"/>
                </a:lnTo>
                <a:lnTo>
                  <a:pt x="7077129" y="1485987"/>
                </a:lnTo>
                <a:lnTo>
                  <a:pt x="7077129" y="1193887"/>
                </a:lnTo>
                <a:lnTo>
                  <a:pt x="7645936" y="1193887"/>
                </a:lnTo>
                <a:lnTo>
                  <a:pt x="7645936" y="2139317"/>
                </a:lnTo>
                <a:lnTo>
                  <a:pt x="7077129" y="2139317"/>
                </a:lnTo>
                <a:lnTo>
                  <a:pt x="7077129" y="1840719"/>
                </a:lnTo>
                <a:lnTo>
                  <a:pt x="6766193" y="1840719"/>
                </a:lnTo>
                <a:lnTo>
                  <a:pt x="6766193" y="4183050"/>
                </a:lnTo>
                <a:cubicBezTo>
                  <a:pt x="6766193" y="4255827"/>
                  <a:pt x="6707195" y="4314825"/>
                  <a:pt x="6634418" y="4314825"/>
                </a:cubicBezTo>
                <a:lnTo>
                  <a:pt x="1011518" y="4314825"/>
                </a:lnTo>
                <a:cubicBezTo>
                  <a:pt x="938741" y="4314825"/>
                  <a:pt x="879743" y="4255827"/>
                  <a:pt x="879743" y="4183050"/>
                </a:cubicBezTo>
                <a:lnTo>
                  <a:pt x="879743" y="1840719"/>
                </a:lnTo>
                <a:lnTo>
                  <a:pt x="568807" y="1840719"/>
                </a:lnTo>
                <a:lnTo>
                  <a:pt x="568807" y="2139317"/>
                </a:lnTo>
                <a:lnTo>
                  <a:pt x="0" y="2139317"/>
                </a:lnTo>
                <a:lnTo>
                  <a:pt x="0" y="1193887"/>
                </a:lnTo>
                <a:lnTo>
                  <a:pt x="568807" y="1193887"/>
                </a:lnTo>
                <a:lnTo>
                  <a:pt x="568807" y="1485987"/>
                </a:lnTo>
                <a:lnTo>
                  <a:pt x="879743" y="1485987"/>
                </a:lnTo>
                <a:lnTo>
                  <a:pt x="879743" y="131775"/>
                </a:lnTo>
                <a:cubicBezTo>
                  <a:pt x="879743" y="58999"/>
                  <a:pt x="938741" y="0"/>
                  <a:pt x="1011518" y="0"/>
                </a:cubicBezTo>
                <a:close/>
              </a:path>
            </a:pathLst>
          </a:custGeom>
          <a:solidFill>
            <a:schemeClr val="tx1"/>
          </a:solidFill>
          <a:ln w="3175" cap="flat" cmpd="sng" algn="ctr">
            <a:solidFill>
              <a:schemeClr val="tx1"/>
            </a:solidFill>
            <a:prstDash val="solid"/>
            <a:headEnd type="none" w="med" len="med"/>
            <a:tailEnd type="none" w="med" len="med"/>
          </a:ln>
          <a:effectLst/>
        </p:spPr>
        <p:txBody>
          <a:bodyPr rot="0" spcFirstLastPara="0" vertOverflow="overflow" horzOverflow="overflow" vert="horz" wrap="square" lIns="182937" tIns="146350" rIns="182937" bIns="146350" numCol="1" spcCol="0" rtlCol="0" fromWordArt="0" anchor="t" anchorCtr="0" forceAA="0" compatLnSpc="1">
            <a:prstTxWarp prst="textNoShape">
              <a:avLst/>
            </a:prstTxWarp>
            <a:noAutofit/>
          </a:bodyPr>
          <a:lstStyle/>
          <a:p>
            <a:pPr algn="ctr" defTabSz="932750" fontAlgn="base">
              <a:lnSpc>
                <a:spcPct val="90000"/>
              </a:lnSpc>
              <a:spcBef>
                <a:spcPct val="0"/>
              </a:spcBef>
              <a:spcAft>
                <a:spcPct val="0"/>
              </a:spcAft>
              <a:defRPr/>
            </a:pPr>
            <a:endParaRPr lang="en-US" sz="2401" kern="0" dirty="0">
              <a:solidFill>
                <a:srgbClr val="FFFFFF"/>
              </a:solidFill>
              <a:latin typeface="Segoe UI"/>
              <a:ea typeface="Segoe UI" pitchFamily="34" charset="0"/>
              <a:cs typeface="Segoe UI" pitchFamily="34" charset="0"/>
            </a:endParaRPr>
          </a:p>
        </p:txBody>
      </p:sp>
      <p:cxnSp>
        <p:nvCxnSpPr>
          <p:cNvPr id="407" name="Straight Connector 406"/>
          <p:cNvCxnSpPr/>
          <p:nvPr/>
        </p:nvCxnSpPr>
        <p:spPr>
          <a:xfrm flipH="1">
            <a:off x="10454788" y="3744833"/>
            <a:ext cx="308568" cy="0"/>
          </a:xfrm>
          <a:prstGeom prst="line">
            <a:avLst/>
          </a:prstGeom>
          <a:noFill/>
          <a:ln w="9525" cap="flat" cmpd="sng" algn="ctr">
            <a:solidFill>
              <a:srgbClr val="FFFFFF">
                <a:lumMod val="65000"/>
              </a:srgbClr>
            </a:solidFill>
            <a:prstDash val="solid"/>
            <a:headEnd type="none" w="med" len="med"/>
            <a:tailEnd type="none" w="med" len="med"/>
          </a:ln>
          <a:effectLst/>
        </p:spPr>
      </p:cxnSp>
      <p:sp>
        <p:nvSpPr>
          <p:cNvPr id="410" name="Rectangle 409"/>
          <p:cNvSpPr/>
          <p:nvPr/>
        </p:nvSpPr>
        <p:spPr>
          <a:xfrm>
            <a:off x="8287484" y="3053069"/>
            <a:ext cx="1269266" cy="439664"/>
          </a:xfrm>
          <a:prstGeom prst="rect">
            <a:avLst/>
          </a:prstGeom>
        </p:spPr>
        <p:txBody>
          <a:bodyPr wrap="square" anchor="ctr">
            <a:spAutoFit/>
          </a:bodyPr>
          <a:lstStyle/>
          <a:p>
            <a:pPr defTabSz="914672">
              <a:defRPr/>
            </a:pPr>
            <a:r>
              <a:rPr lang="en-US" sz="1100" dirty="0">
                <a:solidFill>
                  <a:srgbClr val="FFFFFF"/>
                </a:solidFill>
                <a:latin typeface="Segoe UI"/>
                <a:cs typeface="Segoe UI Semilight" panose="020B0402040204020203" pitchFamily="34" charset="0"/>
              </a:rPr>
              <a:t>Bot </a:t>
            </a:r>
            <a:br>
              <a:rPr lang="en-US" sz="1100" dirty="0">
                <a:solidFill>
                  <a:srgbClr val="FFFFFF"/>
                </a:solidFill>
                <a:latin typeface="Segoe UI"/>
                <a:cs typeface="Segoe UI Semilight" panose="020B0402040204020203" pitchFamily="34" charset="0"/>
              </a:rPr>
            </a:br>
            <a:r>
              <a:rPr lang="en-US" sz="1100" dirty="0">
                <a:solidFill>
                  <a:srgbClr val="FFFFFF"/>
                </a:solidFill>
                <a:latin typeface="Segoe UI"/>
                <a:cs typeface="Segoe UI Semilight" panose="020B0402040204020203" pitchFamily="34" charset="0"/>
              </a:rPr>
              <a:t>Framework</a:t>
            </a:r>
          </a:p>
        </p:txBody>
      </p:sp>
      <p:sp>
        <p:nvSpPr>
          <p:cNvPr id="411" name="Rectangle 410"/>
          <p:cNvSpPr/>
          <p:nvPr/>
        </p:nvSpPr>
        <p:spPr>
          <a:xfrm>
            <a:off x="4512922" y="3057390"/>
            <a:ext cx="1271412" cy="439664"/>
          </a:xfrm>
          <a:prstGeom prst="rect">
            <a:avLst/>
          </a:prstGeom>
        </p:spPr>
        <p:txBody>
          <a:bodyPr wrap="square">
            <a:spAutoFit/>
          </a:bodyPr>
          <a:lstStyle/>
          <a:p>
            <a:pPr defTabSz="914672">
              <a:defRPr/>
            </a:pPr>
            <a:r>
              <a:rPr lang="en-US" sz="1100" dirty="0">
                <a:solidFill>
                  <a:srgbClr val="FFFFFF"/>
                </a:solidFill>
                <a:latin typeface="Segoe UI"/>
                <a:cs typeface="Segoe UI Semilight" panose="020B0402040204020203" pitchFamily="34" charset="0"/>
              </a:rPr>
              <a:t>SQL Data </a:t>
            </a:r>
          </a:p>
          <a:p>
            <a:pPr defTabSz="914672">
              <a:defRPr/>
            </a:pPr>
            <a:r>
              <a:rPr lang="en-US" sz="1100" dirty="0">
                <a:solidFill>
                  <a:srgbClr val="FFFFFF"/>
                </a:solidFill>
                <a:latin typeface="Segoe UI"/>
                <a:cs typeface="Segoe UI Semilight" panose="020B0402040204020203" pitchFamily="34" charset="0"/>
              </a:rPr>
              <a:t>Warehouse</a:t>
            </a:r>
          </a:p>
        </p:txBody>
      </p:sp>
      <p:sp>
        <p:nvSpPr>
          <p:cNvPr id="412" name="Rectangle 411"/>
          <p:cNvSpPr/>
          <p:nvPr/>
        </p:nvSpPr>
        <p:spPr>
          <a:xfrm>
            <a:off x="2656357" y="3163284"/>
            <a:ext cx="1271412" cy="266939"/>
          </a:xfrm>
          <a:prstGeom prst="rect">
            <a:avLst/>
          </a:prstGeom>
        </p:spPr>
        <p:txBody>
          <a:bodyPr wrap="square">
            <a:spAutoFit/>
          </a:bodyPr>
          <a:lstStyle/>
          <a:p>
            <a:pPr defTabSz="914672">
              <a:defRPr/>
            </a:pPr>
            <a:r>
              <a:rPr lang="en-US" sz="1100" dirty="0">
                <a:solidFill>
                  <a:srgbClr val="FFFFFF"/>
                </a:solidFill>
                <a:latin typeface="Segoe UI"/>
                <a:cs typeface="Segoe UI Semilight" panose="020B0402040204020203" pitchFamily="34" charset="0"/>
              </a:rPr>
              <a:t>Data Catalog</a:t>
            </a:r>
          </a:p>
        </p:txBody>
      </p:sp>
      <p:grpSp>
        <p:nvGrpSpPr>
          <p:cNvPr id="413" name="Group 412"/>
          <p:cNvGrpSpPr/>
          <p:nvPr/>
        </p:nvGrpSpPr>
        <p:grpSpPr>
          <a:xfrm>
            <a:off x="2341351" y="3120826"/>
            <a:ext cx="275083" cy="292619"/>
            <a:chOff x="3232150" y="382588"/>
            <a:chExt cx="5727700" cy="6092825"/>
          </a:xfrm>
          <a:solidFill>
            <a:srgbClr val="FFFFFF"/>
          </a:solidFill>
        </p:grpSpPr>
        <p:sp>
          <p:nvSpPr>
            <p:cNvPr id="414" name="Freeform 10"/>
            <p:cNvSpPr>
              <a:spLocks/>
            </p:cNvSpPr>
            <p:nvPr/>
          </p:nvSpPr>
          <p:spPr bwMode="auto">
            <a:xfrm>
              <a:off x="3232150" y="382588"/>
              <a:ext cx="4492625" cy="4781550"/>
            </a:xfrm>
            <a:custGeom>
              <a:avLst/>
              <a:gdLst>
                <a:gd name="T0" fmla="*/ 490 w 2830"/>
                <a:gd name="T1" fmla="*/ 280 h 3012"/>
                <a:gd name="T2" fmla="*/ 458 w 2830"/>
                <a:gd name="T3" fmla="*/ 274 h 3012"/>
                <a:gd name="T4" fmla="*/ 422 w 2830"/>
                <a:gd name="T5" fmla="*/ 246 h 3012"/>
                <a:gd name="T6" fmla="*/ 410 w 2830"/>
                <a:gd name="T7" fmla="*/ 200 h 3012"/>
                <a:gd name="T8" fmla="*/ 416 w 2830"/>
                <a:gd name="T9" fmla="*/ 170 h 3012"/>
                <a:gd name="T10" fmla="*/ 444 w 2830"/>
                <a:gd name="T11" fmla="*/ 134 h 3012"/>
                <a:gd name="T12" fmla="*/ 490 w 2830"/>
                <a:gd name="T13" fmla="*/ 120 h 3012"/>
                <a:gd name="T14" fmla="*/ 2724 w 2830"/>
                <a:gd name="T15" fmla="*/ 1362 h 3012"/>
                <a:gd name="T16" fmla="*/ 2830 w 2830"/>
                <a:gd name="T17" fmla="*/ 0 h 3012"/>
                <a:gd name="T18" fmla="*/ 382 w 2830"/>
                <a:gd name="T19" fmla="*/ 16 h 3012"/>
                <a:gd name="T20" fmla="*/ 314 w 2830"/>
                <a:gd name="T21" fmla="*/ 74 h 3012"/>
                <a:gd name="T22" fmla="*/ 266 w 2830"/>
                <a:gd name="T23" fmla="*/ 130 h 3012"/>
                <a:gd name="T24" fmla="*/ 222 w 2830"/>
                <a:gd name="T25" fmla="*/ 206 h 3012"/>
                <a:gd name="T26" fmla="*/ 214 w 2830"/>
                <a:gd name="T27" fmla="*/ 736 h 3012"/>
                <a:gd name="T28" fmla="*/ 62 w 2830"/>
                <a:gd name="T29" fmla="*/ 738 h 3012"/>
                <a:gd name="T30" fmla="*/ 22 w 2830"/>
                <a:gd name="T31" fmla="*/ 760 h 3012"/>
                <a:gd name="T32" fmla="*/ 0 w 2830"/>
                <a:gd name="T33" fmla="*/ 800 h 3012"/>
                <a:gd name="T34" fmla="*/ 0 w 2830"/>
                <a:gd name="T35" fmla="*/ 832 h 3012"/>
                <a:gd name="T36" fmla="*/ 22 w 2830"/>
                <a:gd name="T37" fmla="*/ 872 h 3012"/>
                <a:gd name="T38" fmla="*/ 62 w 2830"/>
                <a:gd name="T39" fmla="*/ 894 h 3012"/>
                <a:gd name="T40" fmla="*/ 214 w 2830"/>
                <a:gd name="T41" fmla="*/ 896 h 3012"/>
                <a:gd name="T42" fmla="*/ 80 w 2830"/>
                <a:gd name="T43" fmla="*/ 1556 h 3012"/>
                <a:gd name="T44" fmla="*/ 34 w 2830"/>
                <a:gd name="T45" fmla="*/ 1570 h 3012"/>
                <a:gd name="T46" fmla="*/ 6 w 2830"/>
                <a:gd name="T47" fmla="*/ 1606 h 3012"/>
                <a:gd name="T48" fmla="*/ 0 w 2830"/>
                <a:gd name="T49" fmla="*/ 1636 h 3012"/>
                <a:gd name="T50" fmla="*/ 12 w 2830"/>
                <a:gd name="T51" fmla="*/ 1682 h 3012"/>
                <a:gd name="T52" fmla="*/ 48 w 2830"/>
                <a:gd name="T53" fmla="*/ 1710 h 3012"/>
                <a:gd name="T54" fmla="*/ 214 w 2830"/>
                <a:gd name="T55" fmla="*/ 1716 h 3012"/>
                <a:gd name="T56" fmla="*/ 80 w 2830"/>
                <a:gd name="T57" fmla="*/ 2314 h 3012"/>
                <a:gd name="T58" fmla="*/ 48 w 2830"/>
                <a:gd name="T59" fmla="*/ 2320 h 3012"/>
                <a:gd name="T60" fmla="*/ 12 w 2830"/>
                <a:gd name="T61" fmla="*/ 2348 h 3012"/>
                <a:gd name="T62" fmla="*/ 0 w 2830"/>
                <a:gd name="T63" fmla="*/ 2394 h 3012"/>
                <a:gd name="T64" fmla="*/ 6 w 2830"/>
                <a:gd name="T65" fmla="*/ 2424 h 3012"/>
                <a:gd name="T66" fmla="*/ 34 w 2830"/>
                <a:gd name="T67" fmla="*/ 2460 h 3012"/>
                <a:gd name="T68" fmla="*/ 80 w 2830"/>
                <a:gd name="T69" fmla="*/ 2474 h 3012"/>
                <a:gd name="T70" fmla="*/ 214 w 2830"/>
                <a:gd name="T71" fmla="*/ 2854 h 3012"/>
                <a:gd name="T72" fmla="*/ 220 w 2830"/>
                <a:gd name="T73" fmla="*/ 2910 h 3012"/>
                <a:gd name="T74" fmla="*/ 250 w 2830"/>
                <a:gd name="T75" fmla="*/ 2966 h 3012"/>
                <a:gd name="T76" fmla="*/ 292 w 2830"/>
                <a:gd name="T77" fmla="*/ 2998 h 3012"/>
                <a:gd name="T78" fmla="*/ 346 w 2830"/>
                <a:gd name="T79" fmla="*/ 3010 h 3012"/>
                <a:gd name="T80" fmla="*/ 1744 w 2830"/>
                <a:gd name="T81" fmla="*/ 3012 h 3012"/>
                <a:gd name="T82" fmla="*/ 1746 w 2830"/>
                <a:gd name="T83" fmla="*/ 1702 h 3012"/>
                <a:gd name="T84" fmla="*/ 1786 w 2830"/>
                <a:gd name="T85" fmla="*/ 1632 h 3012"/>
                <a:gd name="T86" fmla="*/ 1840 w 2830"/>
                <a:gd name="T87" fmla="*/ 1572 h 3012"/>
                <a:gd name="T88" fmla="*/ 1900 w 2830"/>
                <a:gd name="T89" fmla="*/ 1530 h 3012"/>
                <a:gd name="T90" fmla="*/ 1952 w 2830"/>
                <a:gd name="T91" fmla="*/ 1502 h 3012"/>
                <a:gd name="T92" fmla="*/ 2048 w 2830"/>
                <a:gd name="T93" fmla="*/ 1458 h 3012"/>
                <a:gd name="T94" fmla="*/ 2162 w 2830"/>
                <a:gd name="T95" fmla="*/ 1424 h 3012"/>
                <a:gd name="T96" fmla="*/ 2376 w 2830"/>
                <a:gd name="T97" fmla="*/ 1382 h 3012"/>
                <a:gd name="T98" fmla="*/ 2564 w 2830"/>
                <a:gd name="T99" fmla="*/ 1366 h 30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30" h="3012">
                  <a:moveTo>
                    <a:pt x="2564" y="1366"/>
                  </a:moveTo>
                  <a:lnTo>
                    <a:pt x="2564" y="280"/>
                  </a:lnTo>
                  <a:lnTo>
                    <a:pt x="490" y="280"/>
                  </a:lnTo>
                  <a:lnTo>
                    <a:pt x="490" y="280"/>
                  </a:lnTo>
                  <a:lnTo>
                    <a:pt x="472" y="280"/>
                  </a:lnTo>
                  <a:lnTo>
                    <a:pt x="458" y="274"/>
                  </a:lnTo>
                  <a:lnTo>
                    <a:pt x="444" y="268"/>
                  </a:lnTo>
                  <a:lnTo>
                    <a:pt x="432" y="258"/>
                  </a:lnTo>
                  <a:lnTo>
                    <a:pt x="422" y="246"/>
                  </a:lnTo>
                  <a:lnTo>
                    <a:pt x="416" y="232"/>
                  </a:lnTo>
                  <a:lnTo>
                    <a:pt x="410" y="216"/>
                  </a:lnTo>
                  <a:lnTo>
                    <a:pt x="410" y="200"/>
                  </a:lnTo>
                  <a:lnTo>
                    <a:pt x="410" y="200"/>
                  </a:lnTo>
                  <a:lnTo>
                    <a:pt x="410" y="184"/>
                  </a:lnTo>
                  <a:lnTo>
                    <a:pt x="416" y="170"/>
                  </a:lnTo>
                  <a:lnTo>
                    <a:pt x="422" y="156"/>
                  </a:lnTo>
                  <a:lnTo>
                    <a:pt x="432" y="144"/>
                  </a:lnTo>
                  <a:lnTo>
                    <a:pt x="444" y="134"/>
                  </a:lnTo>
                  <a:lnTo>
                    <a:pt x="458" y="126"/>
                  </a:lnTo>
                  <a:lnTo>
                    <a:pt x="472" y="122"/>
                  </a:lnTo>
                  <a:lnTo>
                    <a:pt x="490" y="120"/>
                  </a:lnTo>
                  <a:lnTo>
                    <a:pt x="2724" y="120"/>
                  </a:lnTo>
                  <a:lnTo>
                    <a:pt x="2724" y="1362"/>
                  </a:lnTo>
                  <a:lnTo>
                    <a:pt x="2724" y="1362"/>
                  </a:lnTo>
                  <a:lnTo>
                    <a:pt x="2776" y="1364"/>
                  </a:lnTo>
                  <a:lnTo>
                    <a:pt x="2830" y="1366"/>
                  </a:lnTo>
                  <a:lnTo>
                    <a:pt x="2830" y="0"/>
                  </a:lnTo>
                  <a:lnTo>
                    <a:pt x="410" y="0"/>
                  </a:lnTo>
                  <a:lnTo>
                    <a:pt x="410" y="0"/>
                  </a:lnTo>
                  <a:lnTo>
                    <a:pt x="382" y="16"/>
                  </a:lnTo>
                  <a:lnTo>
                    <a:pt x="356" y="36"/>
                  </a:lnTo>
                  <a:lnTo>
                    <a:pt x="334" y="54"/>
                  </a:lnTo>
                  <a:lnTo>
                    <a:pt x="314" y="74"/>
                  </a:lnTo>
                  <a:lnTo>
                    <a:pt x="296" y="92"/>
                  </a:lnTo>
                  <a:lnTo>
                    <a:pt x="280" y="112"/>
                  </a:lnTo>
                  <a:lnTo>
                    <a:pt x="266" y="130"/>
                  </a:lnTo>
                  <a:lnTo>
                    <a:pt x="254" y="148"/>
                  </a:lnTo>
                  <a:lnTo>
                    <a:pt x="234" y="180"/>
                  </a:lnTo>
                  <a:lnTo>
                    <a:pt x="222" y="206"/>
                  </a:lnTo>
                  <a:lnTo>
                    <a:pt x="214" y="230"/>
                  </a:lnTo>
                  <a:lnTo>
                    <a:pt x="214" y="230"/>
                  </a:lnTo>
                  <a:lnTo>
                    <a:pt x="214" y="736"/>
                  </a:lnTo>
                  <a:lnTo>
                    <a:pt x="80" y="736"/>
                  </a:lnTo>
                  <a:lnTo>
                    <a:pt x="80" y="736"/>
                  </a:lnTo>
                  <a:lnTo>
                    <a:pt x="62" y="738"/>
                  </a:lnTo>
                  <a:lnTo>
                    <a:pt x="48" y="742"/>
                  </a:lnTo>
                  <a:lnTo>
                    <a:pt x="34" y="750"/>
                  </a:lnTo>
                  <a:lnTo>
                    <a:pt x="22" y="760"/>
                  </a:lnTo>
                  <a:lnTo>
                    <a:pt x="12" y="772"/>
                  </a:lnTo>
                  <a:lnTo>
                    <a:pt x="6" y="784"/>
                  </a:lnTo>
                  <a:lnTo>
                    <a:pt x="0" y="800"/>
                  </a:lnTo>
                  <a:lnTo>
                    <a:pt x="0" y="816"/>
                  </a:lnTo>
                  <a:lnTo>
                    <a:pt x="0" y="816"/>
                  </a:lnTo>
                  <a:lnTo>
                    <a:pt x="0" y="832"/>
                  </a:lnTo>
                  <a:lnTo>
                    <a:pt x="6" y="846"/>
                  </a:lnTo>
                  <a:lnTo>
                    <a:pt x="12" y="860"/>
                  </a:lnTo>
                  <a:lnTo>
                    <a:pt x="22" y="872"/>
                  </a:lnTo>
                  <a:lnTo>
                    <a:pt x="34" y="882"/>
                  </a:lnTo>
                  <a:lnTo>
                    <a:pt x="48" y="890"/>
                  </a:lnTo>
                  <a:lnTo>
                    <a:pt x="62" y="894"/>
                  </a:lnTo>
                  <a:lnTo>
                    <a:pt x="80" y="896"/>
                  </a:lnTo>
                  <a:lnTo>
                    <a:pt x="214" y="896"/>
                  </a:lnTo>
                  <a:lnTo>
                    <a:pt x="214" y="896"/>
                  </a:lnTo>
                  <a:lnTo>
                    <a:pt x="214" y="1556"/>
                  </a:lnTo>
                  <a:lnTo>
                    <a:pt x="80" y="1556"/>
                  </a:lnTo>
                  <a:lnTo>
                    <a:pt x="80" y="1556"/>
                  </a:lnTo>
                  <a:lnTo>
                    <a:pt x="62" y="1558"/>
                  </a:lnTo>
                  <a:lnTo>
                    <a:pt x="48" y="1562"/>
                  </a:lnTo>
                  <a:lnTo>
                    <a:pt x="34" y="1570"/>
                  </a:lnTo>
                  <a:lnTo>
                    <a:pt x="22" y="1580"/>
                  </a:lnTo>
                  <a:lnTo>
                    <a:pt x="12" y="1592"/>
                  </a:lnTo>
                  <a:lnTo>
                    <a:pt x="6" y="1606"/>
                  </a:lnTo>
                  <a:lnTo>
                    <a:pt x="0" y="1620"/>
                  </a:lnTo>
                  <a:lnTo>
                    <a:pt x="0" y="1636"/>
                  </a:lnTo>
                  <a:lnTo>
                    <a:pt x="0" y="1636"/>
                  </a:lnTo>
                  <a:lnTo>
                    <a:pt x="0" y="1652"/>
                  </a:lnTo>
                  <a:lnTo>
                    <a:pt x="6" y="1668"/>
                  </a:lnTo>
                  <a:lnTo>
                    <a:pt x="12" y="1682"/>
                  </a:lnTo>
                  <a:lnTo>
                    <a:pt x="22" y="1694"/>
                  </a:lnTo>
                  <a:lnTo>
                    <a:pt x="34" y="1702"/>
                  </a:lnTo>
                  <a:lnTo>
                    <a:pt x="48" y="1710"/>
                  </a:lnTo>
                  <a:lnTo>
                    <a:pt x="62" y="1716"/>
                  </a:lnTo>
                  <a:lnTo>
                    <a:pt x="80" y="1716"/>
                  </a:lnTo>
                  <a:lnTo>
                    <a:pt x="214" y="1716"/>
                  </a:lnTo>
                  <a:lnTo>
                    <a:pt x="214" y="1716"/>
                  </a:lnTo>
                  <a:lnTo>
                    <a:pt x="214" y="2314"/>
                  </a:lnTo>
                  <a:lnTo>
                    <a:pt x="80" y="2314"/>
                  </a:lnTo>
                  <a:lnTo>
                    <a:pt x="80" y="2314"/>
                  </a:lnTo>
                  <a:lnTo>
                    <a:pt x="62" y="2316"/>
                  </a:lnTo>
                  <a:lnTo>
                    <a:pt x="48" y="2320"/>
                  </a:lnTo>
                  <a:lnTo>
                    <a:pt x="34" y="2328"/>
                  </a:lnTo>
                  <a:lnTo>
                    <a:pt x="22" y="2338"/>
                  </a:lnTo>
                  <a:lnTo>
                    <a:pt x="12" y="2348"/>
                  </a:lnTo>
                  <a:lnTo>
                    <a:pt x="6" y="2362"/>
                  </a:lnTo>
                  <a:lnTo>
                    <a:pt x="0" y="2378"/>
                  </a:lnTo>
                  <a:lnTo>
                    <a:pt x="0" y="2394"/>
                  </a:lnTo>
                  <a:lnTo>
                    <a:pt x="0" y="2394"/>
                  </a:lnTo>
                  <a:lnTo>
                    <a:pt x="0" y="2410"/>
                  </a:lnTo>
                  <a:lnTo>
                    <a:pt x="6" y="2424"/>
                  </a:lnTo>
                  <a:lnTo>
                    <a:pt x="12" y="2438"/>
                  </a:lnTo>
                  <a:lnTo>
                    <a:pt x="22" y="2450"/>
                  </a:lnTo>
                  <a:lnTo>
                    <a:pt x="34" y="2460"/>
                  </a:lnTo>
                  <a:lnTo>
                    <a:pt x="48" y="2468"/>
                  </a:lnTo>
                  <a:lnTo>
                    <a:pt x="62" y="2472"/>
                  </a:lnTo>
                  <a:lnTo>
                    <a:pt x="80" y="2474"/>
                  </a:lnTo>
                  <a:lnTo>
                    <a:pt x="214" y="2474"/>
                  </a:lnTo>
                  <a:lnTo>
                    <a:pt x="214" y="2474"/>
                  </a:lnTo>
                  <a:lnTo>
                    <a:pt x="214" y="2854"/>
                  </a:lnTo>
                  <a:lnTo>
                    <a:pt x="214" y="2854"/>
                  </a:lnTo>
                  <a:lnTo>
                    <a:pt x="216" y="2884"/>
                  </a:lnTo>
                  <a:lnTo>
                    <a:pt x="220" y="2910"/>
                  </a:lnTo>
                  <a:lnTo>
                    <a:pt x="228" y="2932"/>
                  </a:lnTo>
                  <a:lnTo>
                    <a:pt x="238" y="2952"/>
                  </a:lnTo>
                  <a:lnTo>
                    <a:pt x="250" y="2966"/>
                  </a:lnTo>
                  <a:lnTo>
                    <a:pt x="262" y="2980"/>
                  </a:lnTo>
                  <a:lnTo>
                    <a:pt x="276" y="2990"/>
                  </a:lnTo>
                  <a:lnTo>
                    <a:pt x="292" y="2998"/>
                  </a:lnTo>
                  <a:lnTo>
                    <a:pt x="306" y="3002"/>
                  </a:lnTo>
                  <a:lnTo>
                    <a:pt x="320" y="3006"/>
                  </a:lnTo>
                  <a:lnTo>
                    <a:pt x="346" y="3010"/>
                  </a:lnTo>
                  <a:lnTo>
                    <a:pt x="364" y="3012"/>
                  </a:lnTo>
                  <a:lnTo>
                    <a:pt x="370" y="3012"/>
                  </a:lnTo>
                  <a:lnTo>
                    <a:pt x="1744" y="3012"/>
                  </a:lnTo>
                  <a:lnTo>
                    <a:pt x="1744" y="1710"/>
                  </a:lnTo>
                  <a:lnTo>
                    <a:pt x="1746" y="1702"/>
                  </a:lnTo>
                  <a:lnTo>
                    <a:pt x="1746" y="1702"/>
                  </a:lnTo>
                  <a:lnTo>
                    <a:pt x="1756" y="1680"/>
                  </a:lnTo>
                  <a:lnTo>
                    <a:pt x="1768" y="1658"/>
                  </a:lnTo>
                  <a:lnTo>
                    <a:pt x="1786" y="1632"/>
                  </a:lnTo>
                  <a:lnTo>
                    <a:pt x="1810" y="1602"/>
                  </a:lnTo>
                  <a:lnTo>
                    <a:pt x="1824" y="1588"/>
                  </a:lnTo>
                  <a:lnTo>
                    <a:pt x="1840" y="1572"/>
                  </a:lnTo>
                  <a:lnTo>
                    <a:pt x="1858" y="1558"/>
                  </a:lnTo>
                  <a:lnTo>
                    <a:pt x="1878" y="1544"/>
                  </a:lnTo>
                  <a:lnTo>
                    <a:pt x="1900" y="1530"/>
                  </a:lnTo>
                  <a:lnTo>
                    <a:pt x="1924" y="1518"/>
                  </a:lnTo>
                  <a:lnTo>
                    <a:pt x="1924" y="1518"/>
                  </a:lnTo>
                  <a:lnTo>
                    <a:pt x="1952" y="1502"/>
                  </a:lnTo>
                  <a:lnTo>
                    <a:pt x="1982" y="1486"/>
                  </a:lnTo>
                  <a:lnTo>
                    <a:pt x="2014" y="1472"/>
                  </a:lnTo>
                  <a:lnTo>
                    <a:pt x="2048" y="1458"/>
                  </a:lnTo>
                  <a:lnTo>
                    <a:pt x="2086" y="1446"/>
                  </a:lnTo>
                  <a:lnTo>
                    <a:pt x="2122" y="1434"/>
                  </a:lnTo>
                  <a:lnTo>
                    <a:pt x="2162" y="1424"/>
                  </a:lnTo>
                  <a:lnTo>
                    <a:pt x="2202" y="1414"/>
                  </a:lnTo>
                  <a:lnTo>
                    <a:pt x="2288" y="1396"/>
                  </a:lnTo>
                  <a:lnTo>
                    <a:pt x="2376" y="1382"/>
                  </a:lnTo>
                  <a:lnTo>
                    <a:pt x="2470" y="1372"/>
                  </a:lnTo>
                  <a:lnTo>
                    <a:pt x="2564" y="1366"/>
                  </a:lnTo>
                  <a:lnTo>
                    <a:pt x="2564" y="13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p>
              <a:pPr defTabSz="914672">
                <a:defRPr/>
              </a:pPr>
              <a:endParaRPr lang="en-US" sz="1801" kern="0" dirty="0">
                <a:solidFill>
                  <a:srgbClr val="FFFFFF"/>
                </a:solidFill>
                <a:latin typeface="Segoe UI"/>
              </a:endParaRPr>
            </a:p>
          </p:txBody>
        </p:sp>
        <p:sp>
          <p:nvSpPr>
            <p:cNvPr id="415" name="Freeform 11"/>
            <p:cNvSpPr>
              <a:spLocks/>
            </p:cNvSpPr>
            <p:nvPr/>
          </p:nvSpPr>
          <p:spPr bwMode="auto">
            <a:xfrm>
              <a:off x="6134100" y="3106738"/>
              <a:ext cx="2825750" cy="3368675"/>
            </a:xfrm>
            <a:custGeom>
              <a:avLst/>
              <a:gdLst>
                <a:gd name="T0" fmla="*/ 866 w 1780"/>
                <a:gd name="T1" fmla="*/ 356 h 2122"/>
                <a:gd name="T2" fmla="*/ 730 w 1780"/>
                <a:gd name="T3" fmla="*/ 352 h 2122"/>
                <a:gd name="T4" fmla="*/ 594 w 1780"/>
                <a:gd name="T5" fmla="*/ 340 h 2122"/>
                <a:gd name="T6" fmla="*/ 464 w 1780"/>
                <a:gd name="T7" fmla="*/ 322 h 2122"/>
                <a:gd name="T8" fmla="*/ 342 w 1780"/>
                <a:gd name="T9" fmla="*/ 296 h 2122"/>
                <a:gd name="T10" fmla="*/ 232 w 1780"/>
                <a:gd name="T11" fmla="*/ 262 h 2122"/>
                <a:gd name="T12" fmla="*/ 136 w 1780"/>
                <a:gd name="T13" fmla="*/ 222 h 2122"/>
                <a:gd name="T14" fmla="*/ 58 w 1780"/>
                <a:gd name="T15" fmla="*/ 174 h 2122"/>
                <a:gd name="T16" fmla="*/ 12 w 1780"/>
                <a:gd name="T17" fmla="*/ 134 h 2122"/>
                <a:gd name="T18" fmla="*/ 0 w 1780"/>
                <a:gd name="T19" fmla="*/ 1940 h 2122"/>
                <a:gd name="T20" fmla="*/ 26 w 1780"/>
                <a:gd name="T21" fmla="*/ 1960 h 2122"/>
                <a:gd name="T22" fmla="*/ 90 w 1780"/>
                <a:gd name="T23" fmla="*/ 1996 h 2122"/>
                <a:gd name="T24" fmla="*/ 174 w 1780"/>
                <a:gd name="T25" fmla="*/ 2030 h 2122"/>
                <a:gd name="T26" fmla="*/ 272 w 1780"/>
                <a:gd name="T27" fmla="*/ 2058 h 2122"/>
                <a:gd name="T28" fmla="*/ 386 w 1780"/>
                <a:gd name="T29" fmla="*/ 2082 h 2122"/>
                <a:gd name="T30" fmla="*/ 512 w 1780"/>
                <a:gd name="T31" fmla="*/ 2102 h 2122"/>
                <a:gd name="T32" fmla="*/ 646 w 1780"/>
                <a:gd name="T33" fmla="*/ 2114 h 2122"/>
                <a:gd name="T34" fmla="*/ 790 w 1780"/>
                <a:gd name="T35" fmla="*/ 2122 h 2122"/>
                <a:gd name="T36" fmla="*/ 866 w 1780"/>
                <a:gd name="T37" fmla="*/ 2122 h 2122"/>
                <a:gd name="T38" fmla="*/ 1050 w 1780"/>
                <a:gd name="T39" fmla="*/ 2118 h 2122"/>
                <a:gd name="T40" fmla="*/ 1222 w 1780"/>
                <a:gd name="T41" fmla="*/ 2102 h 2122"/>
                <a:gd name="T42" fmla="*/ 1376 w 1780"/>
                <a:gd name="T43" fmla="*/ 2076 h 2122"/>
                <a:gd name="T44" fmla="*/ 1512 w 1780"/>
                <a:gd name="T45" fmla="*/ 2044 h 2122"/>
                <a:gd name="T46" fmla="*/ 1624 w 1780"/>
                <a:gd name="T47" fmla="*/ 2004 h 2122"/>
                <a:gd name="T48" fmla="*/ 1690 w 1780"/>
                <a:gd name="T49" fmla="*/ 1970 h 2122"/>
                <a:gd name="T50" fmla="*/ 1724 w 1780"/>
                <a:gd name="T51" fmla="*/ 1946 h 2122"/>
                <a:gd name="T52" fmla="*/ 1750 w 1780"/>
                <a:gd name="T53" fmla="*/ 1922 h 2122"/>
                <a:gd name="T54" fmla="*/ 1770 w 1780"/>
                <a:gd name="T55" fmla="*/ 1894 h 2122"/>
                <a:gd name="T56" fmla="*/ 1778 w 1780"/>
                <a:gd name="T57" fmla="*/ 1868 h 2122"/>
                <a:gd name="T58" fmla="*/ 1780 w 1780"/>
                <a:gd name="T59" fmla="*/ 0 h 2122"/>
                <a:gd name="T60" fmla="*/ 1778 w 1780"/>
                <a:gd name="T61" fmla="*/ 22 h 2122"/>
                <a:gd name="T62" fmla="*/ 1768 w 1780"/>
                <a:gd name="T63" fmla="*/ 64 h 2122"/>
                <a:gd name="T64" fmla="*/ 1748 w 1780"/>
                <a:gd name="T65" fmla="*/ 102 h 2122"/>
                <a:gd name="T66" fmla="*/ 1718 w 1780"/>
                <a:gd name="T67" fmla="*/ 138 h 2122"/>
                <a:gd name="T68" fmla="*/ 1682 w 1780"/>
                <a:gd name="T69" fmla="*/ 170 h 2122"/>
                <a:gd name="T70" fmla="*/ 1636 w 1780"/>
                <a:gd name="T71" fmla="*/ 202 h 2122"/>
                <a:gd name="T72" fmla="*/ 1584 w 1780"/>
                <a:gd name="T73" fmla="*/ 228 h 2122"/>
                <a:gd name="T74" fmla="*/ 1494 w 1780"/>
                <a:gd name="T75" fmla="*/ 266 h 2122"/>
                <a:gd name="T76" fmla="*/ 1356 w 1780"/>
                <a:gd name="T77" fmla="*/ 304 h 2122"/>
                <a:gd name="T78" fmla="*/ 1200 w 1780"/>
                <a:gd name="T79" fmla="*/ 332 h 2122"/>
                <a:gd name="T80" fmla="*/ 1036 w 1780"/>
                <a:gd name="T81" fmla="*/ 350 h 2122"/>
                <a:gd name="T82" fmla="*/ 866 w 1780"/>
                <a:gd name="T83" fmla="*/ 356 h 2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80" h="2122">
                  <a:moveTo>
                    <a:pt x="866" y="356"/>
                  </a:moveTo>
                  <a:lnTo>
                    <a:pt x="866" y="356"/>
                  </a:lnTo>
                  <a:lnTo>
                    <a:pt x="798" y="354"/>
                  </a:lnTo>
                  <a:lnTo>
                    <a:pt x="730" y="352"/>
                  </a:lnTo>
                  <a:lnTo>
                    <a:pt x="660" y="348"/>
                  </a:lnTo>
                  <a:lnTo>
                    <a:pt x="594" y="340"/>
                  </a:lnTo>
                  <a:lnTo>
                    <a:pt x="528" y="332"/>
                  </a:lnTo>
                  <a:lnTo>
                    <a:pt x="464" y="322"/>
                  </a:lnTo>
                  <a:lnTo>
                    <a:pt x="402" y="310"/>
                  </a:lnTo>
                  <a:lnTo>
                    <a:pt x="342" y="296"/>
                  </a:lnTo>
                  <a:lnTo>
                    <a:pt x="286" y="280"/>
                  </a:lnTo>
                  <a:lnTo>
                    <a:pt x="232" y="262"/>
                  </a:lnTo>
                  <a:lnTo>
                    <a:pt x="182" y="244"/>
                  </a:lnTo>
                  <a:lnTo>
                    <a:pt x="136" y="222"/>
                  </a:lnTo>
                  <a:lnTo>
                    <a:pt x="96" y="200"/>
                  </a:lnTo>
                  <a:lnTo>
                    <a:pt x="58" y="174"/>
                  </a:lnTo>
                  <a:lnTo>
                    <a:pt x="26" y="148"/>
                  </a:lnTo>
                  <a:lnTo>
                    <a:pt x="12" y="134"/>
                  </a:lnTo>
                  <a:lnTo>
                    <a:pt x="0" y="120"/>
                  </a:lnTo>
                  <a:lnTo>
                    <a:pt x="0" y="1940"/>
                  </a:lnTo>
                  <a:lnTo>
                    <a:pt x="0" y="1940"/>
                  </a:lnTo>
                  <a:lnTo>
                    <a:pt x="26" y="1960"/>
                  </a:lnTo>
                  <a:lnTo>
                    <a:pt x="56" y="1978"/>
                  </a:lnTo>
                  <a:lnTo>
                    <a:pt x="90" y="1996"/>
                  </a:lnTo>
                  <a:lnTo>
                    <a:pt x="130" y="2014"/>
                  </a:lnTo>
                  <a:lnTo>
                    <a:pt x="174" y="2030"/>
                  </a:lnTo>
                  <a:lnTo>
                    <a:pt x="222" y="2044"/>
                  </a:lnTo>
                  <a:lnTo>
                    <a:pt x="272" y="2058"/>
                  </a:lnTo>
                  <a:lnTo>
                    <a:pt x="328" y="2072"/>
                  </a:lnTo>
                  <a:lnTo>
                    <a:pt x="386" y="2082"/>
                  </a:lnTo>
                  <a:lnTo>
                    <a:pt x="448" y="2092"/>
                  </a:lnTo>
                  <a:lnTo>
                    <a:pt x="512" y="2102"/>
                  </a:lnTo>
                  <a:lnTo>
                    <a:pt x="578" y="2108"/>
                  </a:lnTo>
                  <a:lnTo>
                    <a:pt x="646" y="2114"/>
                  </a:lnTo>
                  <a:lnTo>
                    <a:pt x="718" y="2118"/>
                  </a:lnTo>
                  <a:lnTo>
                    <a:pt x="790" y="2122"/>
                  </a:lnTo>
                  <a:lnTo>
                    <a:pt x="866" y="2122"/>
                  </a:lnTo>
                  <a:lnTo>
                    <a:pt x="866" y="2122"/>
                  </a:lnTo>
                  <a:lnTo>
                    <a:pt x="958" y="2122"/>
                  </a:lnTo>
                  <a:lnTo>
                    <a:pt x="1050" y="2118"/>
                  </a:lnTo>
                  <a:lnTo>
                    <a:pt x="1138" y="2110"/>
                  </a:lnTo>
                  <a:lnTo>
                    <a:pt x="1222" y="2102"/>
                  </a:lnTo>
                  <a:lnTo>
                    <a:pt x="1302" y="2090"/>
                  </a:lnTo>
                  <a:lnTo>
                    <a:pt x="1376" y="2076"/>
                  </a:lnTo>
                  <a:lnTo>
                    <a:pt x="1446" y="2062"/>
                  </a:lnTo>
                  <a:lnTo>
                    <a:pt x="1512" y="2044"/>
                  </a:lnTo>
                  <a:lnTo>
                    <a:pt x="1570" y="2024"/>
                  </a:lnTo>
                  <a:lnTo>
                    <a:pt x="1624" y="2004"/>
                  </a:lnTo>
                  <a:lnTo>
                    <a:pt x="1670" y="1982"/>
                  </a:lnTo>
                  <a:lnTo>
                    <a:pt x="1690" y="1970"/>
                  </a:lnTo>
                  <a:lnTo>
                    <a:pt x="1708" y="1958"/>
                  </a:lnTo>
                  <a:lnTo>
                    <a:pt x="1724" y="1946"/>
                  </a:lnTo>
                  <a:lnTo>
                    <a:pt x="1738" y="1934"/>
                  </a:lnTo>
                  <a:lnTo>
                    <a:pt x="1750" y="1922"/>
                  </a:lnTo>
                  <a:lnTo>
                    <a:pt x="1762" y="1908"/>
                  </a:lnTo>
                  <a:lnTo>
                    <a:pt x="1770" y="1894"/>
                  </a:lnTo>
                  <a:lnTo>
                    <a:pt x="1774" y="1882"/>
                  </a:lnTo>
                  <a:lnTo>
                    <a:pt x="1778" y="1868"/>
                  </a:lnTo>
                  <a:lnTo>
                    <a:pt x="1780" y="1854"/>
                  </a:lnTo>
                  <a:lnTo>
                    <a:pt x="1780" y="0"/>
                  </a:lnTo>
                  <a:lnTo>
                    <a:pt x="1780" y="0"/>
                  </a:lnTo>
                  <a:lnTo>
                    <a:pt x="1778" y="22"/>
                  </a:lnTo>
                  <a:lnTo>
                    <a:pt x="1774" y="44"/>
                  </a:lnTo>
                  <a:lnTo>
                    <a:pt x="1768" y="64"/>
                  </a:lnTo>
                  <a:lnTo>
                    <a:pt x="1760" y="82"/>
                  </a:lnTo>
                  <a:lnTo>
                    <a:pt x="1748" y="102"/>
                  </a:lnTo>
                  <a:lnTo>
                    <a:pt x="1734" y="120"/>
                  </a:lnTo>
                  <a:lnTo>
                    <a:pt x="1718" y="138"/>
                  </a:lnTo>
                  <a:lnTo>
                    <a:pt x="1700" y="154"/>
                  </a:lnTo>
                  <a:lnTo>
                    <a:pt x="1682" y="170"/>
                  </a:lnTo>
                  <a:lnTo>
                    <a:pt x="1660" y="186"/>
                  </a:lnTo>
                  <a:lnTo>
                    <a:pt x="1636" y="202"/>
                  </a:lnTo>
                  <a:lnTo>
                    <a:pt x="1610" y="216"/>
                  </a:lnTo>
                  <a:lnTo>
                    <a:pt x="1584" y="228"/>
                  </a:lnTo>
                  <a:lnTo>
                    <a:pt x="1554" y="242"/>
                  </a:lnTo>
                  <a:lnTo>
                    <a:pt x="1494" y="266"/>
                  </a:lnTo>
                  <a:lnTo>
                    <a:pt x="1426" y="286"/>
                  </a:lnTo>
                  <a:lnTo>
                    <a:pt x="1356" y="304"/>
                  </a:lnTo>
                  <a:lnTo>
                    <a:pt x="1280" y="320"/>
                  </a:lnTo>
                  <a:lnTo>
                    <a:pt x="1200" y="332"/>
                  </a:lnTo>
                  <a:lnTo>
                    <a:pt x="1120" y="342"/>
                  </a:lnTo>
                  <a:lnTo>
                    <a:pt x="1036" y="350"/>
                  </a:lnTo>
                  <a:lnTo>
                    <a:pt x="952" y="354"/>
                  </a:lnTo>
                  <a:lnTo>
                    <a:pt x="866" y="356"/>
                  </a:lnTo>
                  <a:lnTo>
                    <a:pt x="866"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p>
              <a:pPr defTabSz="914672">
                <a:defRPr/>
              </a:pPr>
              <a:endParaRPr lang="en-US" sz="1801" kern="0" dirty="0">
                <a:solidFill>
                  <a:srgbClr val="FFFFFF"/>
                </a:solidFill>
                <a:latin typeface="Segoe UI"/>
              </a:endParaRPr>
            </a:p>
          </p:txBody>
        </p:sp>
        <p:sp>
          <p:nvSpPr>
            <p:cNvPr id="416" name="Freeform 12"/>
            <p:cNvSpPr>
              <a:spLocks/>
            </p:cNvSpPr>
            <p:nvPr/>
          </p:nvSpPr>
          <p:spPr bwMode="auto">
            <a:xfrm>
              <a:off x="6299200" y="2779713"/>
              <a:ext cx="2422525" cy="654050"/>
            </a:xfrm>
            <a:custGeom>
              <a:avLst/>
              <a:gdLst>
                <a:gd name="T0" fmla="*/ 0 w 1526"/>
                <a:gd name="T1" fmla="*/ 206 h 412"/>
                <a:gd name="T2" fmla="*/ 2 w 1526"/>
                <a:gd name="T3" fmla="*/ 220 h 412"/>
                <a:gd name="T4" fmla="*/ 12 w 1526"/>
                <a:gd name="T5" fmla="*/ 236 h 412"/>
                <a:gd name="T6" fmla="*/ 52 w 1526"/>
                <a:gd name="T7" fmla="*/ 270 h 412"/>
                <a:gd name="T8" fmla="*/ 116 w 1526"/>
                <a:gd name="T9" fmla="*/ 304 h 412"/>
                <a:gd name="T10" fmla="*/ 204 w 1526"/>
                <a:gd name="T11" fmla="*/ 336 h 412"/>
                <a:gd name="T12" fmla="*/ 312 w 1526"/>
                <a:gd name="T13" fmla="*/ 366 h 412"/>
                <a:gd name="T14" fmla="*/ 444 w 1526"/>
                <a:gd name="T15" fmla="*/ 390 h 412"/>
                <a:gd name="T16" fmla="*/ 594 w 1526"/>
                <a:gd name="T17" fmla="*/ 406 h 412"/>
                <a:gd name="T18" fmla="*/ 762 w 1526"/>
                <a:gd name="T19" fmla="*/ 412 h 412"/>
                <a:gd name="T20" fmla="*/ 850 w 1526"/>
                <a:gd name="T21" fmla="*/ 412 h 412"/>
                <a:gd name="T22" fmla="*/ 1010 w 1526"/>
                <a:gd name="T23" fmla="*/ 400 h 412"/>
                <a:gd name="T24" fmla="*/ 1150 w 1526"/>
                <a:gd name="T25" fmla="*/ 380 h 412"/>
                <a:gd name="T26" fmla="*/ 1270 w 1526"/>
                <a:gd name="T27" fmla="*/ 352 h 412"/>
                <a:gd name="T28" fmla="*/ 1370 w 1526"/>
                <a:gd name="T29" fmla="*/ 320 h 412"/>
                <a:gd name="T30" fmla="*/ 1446 w 1526"/>
                <a:gd name="T31" fmla="*/ 286 h 412"/>
                <a:gd name="T32" fmla="*/ 1496 w 1526"/>
                <a:gd name="T33" fmla="*/ 252 h 412"/>
                <a:gd name="T34" fmla="*/ 1520 w 1526"/>
                <a:gd name="T35" fmla="*/ 228 h 412"/>
                <a:gd name="T36" fmla="*/ 1526 w 1526"/>
                <a:gd name="T37" fmla="*/ 214 h 412"/>
                <a:gd name="T38" fmla="*/ 1526 w 1526"/>
                <a:gd name="T39" fmla="*/ 206 h 412"/>
                <a:gd name="T40" fmla="*/ 1524 w 1526"/>
                <a:gd name="T41" fmla="*/ 192 h 412"/>
                <a:gd name="T42" fmla="*/ 1514 w 1526"/>
                <a:gd name="T43" fmla="*/ 176 h 412"/>
                <a:gd name="T44" fmla="*/ 1474 w 1526"/>
                <a:gd name="T45" fmla="*/ 144 h 412"/>
                <a:gd name="T46" fmla="*/ 1410 w 1526"/>
                <a:gd name="T47" fmla="*/ 110 h 412"/>
                <a:gd name="T48" fmla="*/ 1322 w 1526"/>
                <a:gd name="T49" fmla="*/ 76 h 412"/>
                <a:gd name="T50" fmla="*/ 1212 w 1526"/>
                <a:gd name="T51" fmla="*/ 46 h 412"/>
                <a:gd name="T52" fmla="*/ 1082 w 1526"/>
                <a:gd name="T53" fmla="*/ 22 h 412"/>
                <a:gd name="T54" fmla="*/ 932 w 1526"/>
                <a:gd name="T55" fmla="*/ 6 h 412"/>
                <a:gd name="T56" fmla="*/ 762 w 1526"/>
                <a:gd name="T57" fmla="*/ 0 h 412"/>
                <a:gd name="T58" fmla="*/ 676 w 1526"/>
                <a:gd name="T59" fmla="*/ 2 h 412"/>
                <a:gd name="T60" fmla="*/ 516 w 1526"/>
                <a:gd name="T61" fmla="*/ 14 h 412"/>
                <a:gd name="T62" fmla="*/ 376 w 1526"/>
                <a:gd name="T63" fmla="*/ 34 h 412"/>
                <a:gd name="T64" fmla="*/ 256 w 1526"/>
                <a:gd name="T65" fmla="*/ 60 h 412"/>
                <a:gd name="T66" fmla="*/ 156 w 1526"/>
                <a:gd name="T67" fmla="*/ 92 h 412"/>
                <a:gd name="T68" fmla="*/ 80 w 1526"/>
                <a:gd name="T69" fmla="*/ 126 h 412"/>
                <a:gd name="T70" fmla="*/ 28 w 1526"/>
                <a:gd name="T71" fmla="*/ 160 h 412"/>
                <a:gd name="T72" fmla="*/ 6 w 1526"/>
                <a:gd name="T73" fmla="*/ 184 h 412"/>
                <a:gd name="T74" fmla="*/ 0 w 1526"/>
                <a:gd name="T75" fmla="*/ 200 h 412"/>
                <a:gd name="T76" fmla="*/ 0 w 1526"/>
                <a:gd name="T77" fmla="*/ 20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526" h="412">
                  <a:moveTo>
                    <a:pt x="0" y="206"/>
                  </a:moveTo>
                  <a:lnTo>
                    <a:pt x="0" y="206"/>
                  </a:lnTo>
                  <a:lnTo>
                    <a:pt x="0" y="214"/>
                  </a:lnTo>
                  <a:lnTo>
                    <a:pt x="2" y="220"/>
                  </a:lnTo>
                  <a:lnTo>
                    <a:pt x="6" y="228"/>
                  </a:lnTo>
                  <a:lnTo>
                    <a:pt x="12" y="236"/>
                  </a:lnTo>
                  <a:lnTo>
                    <a:pt x="28" y="252"/>
                  </a:lnTo>
                  <a:lnTo>
                    <a:pt x="52" y="270"/>
                  </a:lnTo>
                  <a:lnTo>
                    <a:pt x="80" y="286"/>
                  </a:lnTo>
                  <a:lnTo>
                    <a:pt x="116" y="304"/>
                  </a:lnTo>
                  <a:lnTo>
                    <a:pt x="156" y="320"/>
                  </a:lnTo>
                  <a:lnTo>
                    <a:pt x="204" y="336"/>
                  </a:lnTo>
                  <a:lnTo>
                    <a:pt x="256" y="352"/>
                  </a:lnTo>
                  <a:lnTo>
                    <a:pt x="312" y="366"/>
                  </a:lnTo>
                  <a:lnTo>
                    <a:pt x="376" y="380"/>
                  </a:lnTo>
                  <a:lnTo>
                    <a:pt x="444" y="390"/>
                  </a:lnTo>
                  <a:lnTo>
                    <a:pt x="516" y="400"/>
                  </a:lnTo>
                  <a:lnTo>
                    <a:pt x="594" y="406"/>
                  </a:lnTo>
                  <a:lnTo>
                    <a:pt x="676" y="412"/>
                  </a:lnTo>
                  <a:lnTo>
                    <a:pt x="762" y="412"/>
                  </a:lnTo>
                  <a:lnTo>
                    <a:pt x="762" y="412"/>
                  </a:lnTo>
                  <a:lnTo>
                    <a:pt x="850" y="412"/>
                  </a:lnTo>
                  <a:lnTo>
                    <a:pt x="932" y="406"/>
                  </a:lnTo>
                  <a:lnTo>
                    <a:pt x="1010" y="400"/>
                  </a:lnTo>
                  <a:lnTo>
                    <a:pt x="1082" y="390"/>
                  </a:lnTo>
                  <a:lnTo>
                    <a:pt x="1150" y="380"/>
                  </a:lnTo>
                  <a:lnTo>
                    <a:pt x="1212" y="366"/>
                  </a:lnTo>
                  <a:lnTo>
                    <a:pt x="1270" y="352"/>
                  </a:lnTo>
                  <a:lnTo>
                    <a:pt x="1322" y="336"/>
                  </a:lnTo>
                  <a:lnTo>
                    <a:pt x="1370" y="320"/>
                  </a:lnTo>
                  <a:lnTo>
                    <a:pt x="1410" y="304"/>
                  </a:lnTo>
                  <a:lnTo>
                    <a:pt x="1446" y="286"/>
                  </a:lnTo>
                  <a:lnTo>
                    <a:pt x="1474" y="270"/>
                  </a:lnTo>
                  <a:lnTo>
                    <a:pt x="1496" y="252"/>
                  </a:lnTo>
                  <a:lnTo>
                    <a:pt x="1514" y="236"/>
                  </a:lnTo>
                  <a:lnTo>
                    <a:pt x="1520" y="228"/>
                  </a:lnTo>
                  <a:lnTo>
                    <a:pt x="1524" y="220"/>
                  </a:lnTo>
                  <a:lnTo>
                    <a:pt x="1526" y="214"/>
                  </a:lnTo>
                  <a:lnTo>
                    <a:pt x="1526" y="206"/>
                  </a:lnTo>
                  <a:lnTo>
                    <a:pt x="1526" y="206"/>
                  </a:lnTo>
                  <a:lnTo>
                    <a:pt x="1526" y="200"/>
                  </a:lnTo>
                  <a:lnTo>
                    <a:pt x="1524" y="192"/>
                  </a:lnTo>
                  <a:lnTo>
                    <a:pt x="1520" y="184"/>
                  </a:lnTo>
                  <a:lnTo>
                    <a:pt x="1514" y="176"/>
                  </a:lnTo>
                  <a:lnTo>
                    <a:pt x="1496" y="160"/>
                  </a:lnTo>
                  <a:lnTo>
                    <a:pt x="1474" y="144"/>
                  </a:lnTo>
                  <a:lnTo>
                    <a:pt x="1446" y="126"/>
                  </a:lnTo>
                  <a:lnTo>
                    <a:pt x="1410" y="110"/>
                  </a:lnTo>
                  <a:lnTo>
                    <a:pt x="1370" y="92"/>
                  </a:lnTo>
                  <a:lnTo>
                    <a:pt x="1322" y="76"/>
                  </a:lnTo>
                  <a:lnTo>
                    <a:pt x="1270" y="60"/>
                  </a:lnTo>
                  <a:lnTo>
                    <a:pt x="1212" y="46"/>
                  </a:lnTo>
                  <a:lnTo>
                    <a:pt x="1150" y="34"/>
                  </a:lnTo>
                  <a:lnTo>
                    <a:pt x="1082" y="22"/>
                  </a:lnTo>
                  <a:lnTo>
                    <a:pt x="1010" y="14"/>
                  </a:lnTo>
                  <a:lnTo>
                    <a:pt x="932" y="6"/>
                  </a:lnTo>
                  <a:lnTo>
                    <a:pt x="850" y="2"/>
                  </a:lnTo>
                  <a:lnTo>
                    <a:pt x="762" y="0"/>
                  </a:lnTo>
                  <a:lnTo>
                    <a:pt x="762" y="0"/>
                  </a:lnTo>
                  <a:lnTo>
                    <a:pt x="676" y="2"/>
                  </a:lnTo>
                  <a:lnTo>
                    <a:pt x="594" y="6"/>
                  </a:lnTo>
                  <a:lnTo>
                    <a:pt x="516" y="14"/>
                  </a:lnTo>
                  <a:lnTo>
                    <a:pt x="444" y="22"/>
                  </a:lnTo>
                  <a:lnTo>
                    <a:pt x="376" y="34"/>
                  </a:lnTo>
                  <a:lnTo>
                    <a:pt x="312" y="46"/>
                  </a:lnTo>
                  <a:lnTo>
                    <a:pt x="256" y="60"/>
                  </a:lnTo>
                  <a:lnTo>
                    <a:pt x="204" y="76"/>
                  </a:lnTo>
                  <a:lnTo>
                    <a:pt x="156" y="92"/>
                  </a:lnTo>
                  <a:lnTo>
                    <a:pt x="116" y="110"/>
                  </a:lnTo>
                  <a:lnTo>
                    <a:pt x="80" y="126"/>
                  </a:lnTo>
                  <a:lnTo>
                    <a:pt x="52" y="144"/>
                  </a:lnTo>
                  <a:lnTo>
                    <a:pt x="28" y="160"/>
                  </a:lnTo>
                  <a:lnTo>
                    <a:pt x="12" y="176"/>
                  </a:lnTo>
                  <a:lnTo>
                    <a:pt x="6" y="184"/>
                  </a:lnTo>
                  <a:lnTo>
                    <a:pt x="2" y="192"/>
                  </a:lnTo>
                  <a:lnTo>
                    <a:pt x="0" y="200"/>
                  </a:lnTo>
                  <a:lnTo>
                    <a:pt x="0" y="206"/>
                  </a:lnTo>
                  <a:lnTo>
                    <a:pt x="0" y="20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p>
              <a:pPr defTabSz="914672">
                <a:defRPr/>
              </a:pPr>
              <a:endParaRPr lang="en-US" sz="1801" kern="0" dirty="0">
                <a:solidFill>
                  <a:srgbClr val="FFFFFF"/>
                </a:solidFill>
                <a:latin typeface="Segoe UI"/>
              </a:endParaRPr>
            </a:p>
          </p:txBody>
        </p:sp>
      </p:grpSp>
      <p:sp>
        <p:nvSpPr>
          <p:cNvPr id="417" name="Rectangle 416"/>
          <p:cNvSpPr/>
          <p:nvPr/>
        </p:nvSpPr>
        <p:spPr>
          <a:xfrm>
            <a:off x="6345321" y="3057390"/>
            <a:ext cx="1269266" cy="439664"/>
          </a:xfrm>
          <a:prstGeom prst="rect">
            <a:avLst/>
          </a:prstGeom>
        </p:spPr>
        <p:txBody>
          <a:bodyPr wrap="square">
            <a:spAutoFit/>
          </a:bodyPr>
          <a:lstStyle/>
          <a:p>
            <a:pPr defTabSz="914672">
              <a:defRPr/>
            </a:pPr>
            <a:r>
              <a:rPr lang="en-US" sz="1100" dirty="0">
                <a:solidFill>
                  <a:srgbClr val="FFFFFF"/>
                </a:solidFill>
                <a:latin typeface="Segoe UI"/>
                <a:cs typeface="Segoe UI Semilight" panose="020B0402040204020203" pitchFamily="34" charset="0"/>
              </a:rPr>
              <a:t>Data Lake Analytics</a:t>
            </a:r>
          </a:p>
        </p:txBody>
      </p:sp>
      <p:grpSp>
        <p:nvGrpSpPr>
          <p:cNvPr id="418" name="Group 417"/>
          <p:cNvGrpSpPr/>
          <p:nvPr/>
        </p:nvGrpSpPr>
        <p:grpSpPr>
          <a:xfrm>
            <a:off x="6051139" y="3140463"/>
            <a:ext cx="220711" cy="288714"/>
            <a:chOff x="3473450" y="4579938"/>
            <a:chExt cx="1741488" cy="2278062"/>
          </a:xfrm>
          <a:solidFill>
            <a:srgbClr val="FFFFFF"/>
          </a:solidFill>
        </p:grpSpPr>
        <p:sp>
          <p:nvSpPr>
            <p:cNvPr id="419" name="Freeform 16"/>
            <p:cNvSpPr>
              <a:spLocks/>
            </p:cNvSpPr>
            <p:nvPr/>
          </p:nvSpPr>
          <p:spPr bwMode="auto">
            <a:xfrm>
              <a:off x="3575050" y="4579938"/>
              <a:ext cx="1493838" cy="403225"/>
            </a:xfrm>
            <a:custGeom>
              <a:avLst/>
              <a:gdLst>
                <a:gd name="T0" fmla="*/ 2 w 1883"/>
                <a:gd name="T1" fmla="*/ 263 h 508"/>
                <a:gd name="T2" fmla="*/ 17 w 1883"/>
                <a:gd name="T3" fmla="*/ 290 h 508"/>
                <a:gd name="T4" fmla="*/ 51 w 1883"/>
                <a:gd name="T5" fmla="*/ 321 h 508"/>
                <a:gd name="T6" fmla="*/ 101 w 1883"/>
                <a:gd name="T7" fmla="*/ 352 h 508"/>
                <a:gd name="T8" fmla="*/ 169 w 1883"/>
                <a:gd name="T9" fmla="*/ 384 h 508"/>
                <a:gd name="T10" fmla="*/ 253 w 1883"/>
                <a:gd name="T11" fmla="*/ 414 h 508"/>
                <a:gd name="T12" fmla="*/ 351 w 1883"/>
                <a:gd name="T13" fmla="*/ 442 h 508"/>
                <a:gd name="T14" fmla="*/ 465 w 1883"/>
                <a:gd name="T15" fmla="*/ 467 h 508"/>
                <a:gd name="T16" fmla="*/ 592 w 1883"/>
                <a:gd name="T17" fmla="*/ 486 h 508"/>
                <a:gd name="T18" fmla="*/ 733 w 1883"/>
                <a:gd name="T19" fmla="*/ 500 h 508"/>
                <a:gd name="T20" fmla="*/ 887 w 1883"/>
                <a:gd name="T21" fmla="*/ 508 h 508"/>
                <a:gd name="T22" fmla="*/ 996 w 1883"/>
                <a:gd name="T23" fmla="*/ 508 h 508"/>
                <a:gd name="T24" fmla="*/ 1150 w 1883"/>
                <a:gd name="T25" fmla="*/ 500 h 508"/>
                <a:gd name="T26" fmla="*/ 1291 w 1883"/>
                <a:gd name="T27" fmla="*/ 486 h 508"/>
                <a:gd name="T28" fmla="*/ 1419 w 1883"/>
                <a:gd name="T29" fmla="*/ 467 h 508"/>
                <a:gd name="T30" fmla="*/ 1532 w 1883"/>
                <a:gd name="T31" fmla="*/ 442 h 508"/>
                <a:gd name="T32" fmla="*/ 1632 w 1883"/>
                <a:gd name="T33" fmla="*/ 414 h 508"/>
                <a:gd name="T34" fmla="*/ 1715 w 1883"/>
                <a:gd name="T35" fmla="*/ 384 h 508"/>
                <a:gd name="T36" fmla="*/ 1782 w 1883"/>
                <a:gd name="T37" fmla="*/ 352 h 508"/>
                <a:gd name="T38" fmla="*/ 1834 w 1883"/>
                <a:gd name="T39" fmla="*/ 321 h 508"/>
                <a:gd name="T40" fmla="*/ 1866 w 1883"/>
                <a:gd name="T41" fmla="*/ 290 h 508"/>
                <a:gd name="T42" fmla="*/ 1882 w 1883"/>
                <a:gd name="T43" fmla="*/ 263 h 508"/>
                <a:gd name="T44" fmla="*/ 1882 w 1883"/>
                <a:gd name="T45" fmla="*/ 245 h 508"/>
                <a:gd name="T46" fmla="*/ 1866 w 1883"/>
                <a:gd name="T47" fmla="*/ 217 h 508"/>
                <a:gd name="T48" fmla="*/ 1834 w 1883"/>
                <a:gd name="T49" fmla="*/ 187 h 508"/>
                <a:gd name="T50" fmla="*/ 1782 w 1883"/>
                <a:gd name="T51" fmla="*/ 155 h 508"/>
                <a:gd name="T52" fmla="*/ 1715 w 1883"/>
                <a:gd name="T53" fmla="*/ 124 h 508"/>
                <a:gd name="T54" fmla="*/ 1632 w 1883"/>
                <a:gd name="T55" fmla="*/ 93 h 508"/>
                <a:gd name="T56" fmla="*/ 1532 w 1883"/>
                <a:gd name="T57" fmla="*/ 64 h 508"/>
                <a:gd name="T58" fmla="*/ 1419 w 1883"/>
                <a:gd name="T59" fmla="*/ 40 h 508"/>
                <a:gd name="T60" fmla="*/ 1291 w 1883"/>
                <a:gd name="T61" fmla="*/ 20 h 508"/>
                <a:gd name="T62" fmla="*/ 1150 w 1883"/>
                <a:gd name="T63" fmla="*/ 6 h 508"/>
                <a:gd name="T64" fmla="*/ 996 w 1883"/>
                <a:gd name="T65" fmla="*/ 0 h 508"/>
                <a:gd name="T66" fmla="*/ 887 w 1883"/>
                <a:gd name="T67" fmla="*/ 0 h 508"/>
                <a:gd name="T68" fmla="*/ 733 w 1883"/>
                <a:gd name="T69" fmla="*/ 6 h 508"/>
                <a:gd name="T70" fmla="*/ 592 w 1883"/>
                <a:gd name="T71" fmla="*/ 20 h 508"/>
                <a:gd name="T72" fmla="*/ 465 w 1883"/>
                <a:gd name="T73" fmla="*/ 40 h 508"/>
                <a:gd name="T74" fmla="*/ 351 w 1883"/>
                <a:gd name="T75" fmla="*/ 64 h 508"/>
                <a:gd name="T76" fmla="*/ 253 w 1883"/>
                <a:gd name="T77" fmla="*/ 93 h 508"/>
                <a:gd name="T78" fmla="*/ 169 w 1883"/>
                <a:gd name="T79" fmla="*/ 124 h 508"/>
                <a:gd name="T80" fmla="*/ 101 w 1883"/>
                <a:gd name="T81" fmla="*/ 155 h 508"/>
                <a:gd name="T82" fmla="*/ 51 w 1883"/>
                <a:gd name="T83" fmla="*/ 187 h 508"/>
                <a:gd name="T84" fmla="*/ 17 w 1883"/>
                <a:gd name="T85" fmla="*/ 217 h 508"/>
                <a:gd name="T86" fmla="*/ 2 w 1883"/>
                <a:gd name="T87" fmla="*/ 245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83" h="508">
                  <a:moveTo>
                    <a:pt x="0" y="254"/>
                  </a:moveTo>
                  <a:lnTo>
                    <a:pt x="0" y="254"/>
                  </a:lnTo>
                  <a:lnTo>
                    <a:pt x="2" y="263"/>
                  </a:lnTo>
                  <a:lnTo>
                    <a:pt x="5" y="271"/>
                  </a:lnTo>
                  <a:lnTo>
                    <a:pt x="11" y="280"/>
                  </a:lnTo>
                  <a:lnTo>
                    <a:pt x="17" y="290"/>
                  </a:lnTo>
                  <a:lnTo>
                    <a:pt x="27" y="301"/>
                  </a:lnTo>
                  <a:lnTo>
                    <a:pt x="37" y="311"/>
                  </a:lnTo>
                  <a:lnTo>
                    <a:pt x="51" y="321"/>
                  </a:lnTo>
                  <a:lnTo>
                    <a:pt x="66" y="331"/>
                  </a:lnTo>
                  <a:lnTo>
                    <a:pt x="82" y="342"/>
                  </a:lnTo>
                  <a:lnTo>
                    <a:pt x="101" y="352"/>
                  </a:lnTo>
                  <a:lnTo>
                    <a:pt x="122" y="362"/>
                  </a:lnTo>
                  <a:lnTo>
                    <a:pt x="144" y="374"/>
                  </a:lnTo>
                  <a:lnTo>
                    <a:pt x="169" y="384"/>
                  </a:lnTo>
                  <a:lnTo>
                    <a:pt x="195" y="394"/>
                  </a:lnTo>
                  <a:lnTo>
                    <a:pt x="222" y="404"/>
                  </a:lnTo>
                  <a:lnTo>
                    <a:pt x="253" y="414"/>
                  </a:lnTo>
                  <a:lnTo>
                    <a:pt x="284" y="424"/>
                  </a:lnTo>
                  <a:lnTo>
                    <a:pt x="317" y="433"/>
                  </a:lnTo>
                  <a:lnTo>
                    <a:pt x="351" y="442"/>
                  </a:lnTo>
                  <a:lnTo>
                    <a:pt x="388" y="451"/>
                  </a:lnTo>
                  <a:lnTo>
                    <a:pt x="426" y="460"/>
                  </a:lnTo>
                  <a:lnTo>
                    <a:pt x="465" y="467"/>
                  </a:lnTo>
                  <a:lnTo>
                    <a:pt x="506" y="473"/>
                  </a:lnTo>
                  <a:lnTo>
                    <a:pt x="549" y="481"/>
                  </a:lnTo>
                  <a:lnTo>
                    <a:pt x="592" y="486"/>
                  </a:lnTo>
                  <a:lnTo>
                    <a:pt x="639" y="492"/>
                  </a:lnTo>
                  <a:lnTo>
                    <a:pt x="685" y="496"/>
                  </a:lnTo>
                  <a:lnTo>
                    <a:pt x="733" y="500"/>
                  </a:lnTo>
                  <a:lnTo>
                    <a:pt x="784" y="504"/>
                  </a:lnTo>
                  <a:lnTo>
                    <a:pt x="836" y="506"/>
                  </a:lnTo>
                  <a:lnTo>
                    <a:pt x="887" y="508"/>
                  </a:lnTo>
                  <a:lnTo>
                    <a:pt x="942" y="508"/>
                  </a:lnTo>
                  <a:lnTo>
                    <a:pt x="942" y="508"/>
                  </a:lnTo>
                  <a:lnTo>
                    <a:pt x="996" y="508"/>
                  </a:lnTo>
                  <a:lnTo>
                    <a:pt x="1049" y="506"/>
                  </a:lnTo>
                  <a:lnTo>
                    <a:pt x="1101" y="504"/>
                  </a:lnTo>
                  <a:lnTo>
                    <a:pt x="1150" y="500"/>
                  </a:lnTo>
                  <a:lnTo>
                    <a:pt x="1199" y="496"/>
                  </a:lnTo>
                  <a:lnTo>
                    <a:pt x="1246" y="492"/>
                  </a:lnTo>
                  <a:lnTo>
                    <a:pt x="1291" y="486"/>
                  </a:lnTo>
                  <a:lnTo>
                    <a:pt x="1335" y="481"/>
                  </a:lnTo>
                  <a:lnTo>
                    <a:pt x="1378" y="473"/>
                  </a:lnTo>
                  <a:lnTo>
                    <a:pt x="1419" y="467"/>
                  </a:lnTo>
                  <a:lnTo>
                    <a:pt x="1459" y="460"/>
                  </a:lnTo>
                  <a:lnTo>
                    <a:pt x="1497" y="451"/>
                  </a:lnTo>
                  <a:lnTo>
                    <a:pt x="1532" y="442"/>
                  </a:lnTo>
                  <a:lnTo>
                    <a:pt x="1567" y="433"/>
                  </a:lnTo>
                  <a:lnTo>
                    <a:pt x="1600" y="424"/>
                  </a:lnTo>
                  <a:lnTo>
                    <a:pt x="1632" y="414"/>
                  </a:lnTo>
                  <a:lnTo>
                    <a:pt x="1661" y="404"/>
                  </a:lnTo>
                  <a:lnTo>
                    <a:pt x="1689" y="394"/>
                  </a:lnTo>
                  <a:lnTo>
                    <a:pt x="1715" y="384"/>
                  </a:lnTo>
                  <a:lnTo>
                    <a:pt x="1739" y="374"/>
                  </a:lnTo>
                  <a:lnTo>
                    <a:pt x="1762" y="362"/>
                  </a:lnTo>
                  <a:lnTo>
                    <a:pt x="1782" y="352"/>
                  </a:lnTo>
                  <a:lnTo>
                    <a:pt x="1801" y="342"/>
                  </a:lnTo>
                  <a:lnTo>
                    <a:pt x="1818" y="331"/>
                  </a:lnTo>
                  <a:lnTo>
                    <a:pt x="1834" y="321"/>
                  </a:lnTo>
                  <a:lnTo>
                    <a:pt x="1846" y="311"/>
                  </a:lnTo>
                  <a:lnTo>
                    <a:pt x="1858" y="301"/>
                  </a:lnTo>
                  <a:lnTo>
                    <a:pt x="1866" y="290"/>
                  </a:lnTo>
                  <a:lnTo>
                    <a:pt x="1874" y="280"/>
                  </a:lnTo>
                  <a:lnTo>
                    <a:pt x="1879" y="271"/>
                  </a:lnTo>
                  <a:lnTo>
                    <a:pt x="1882" y="263"/>
                  </a:lnTo>
                  <a:lnTo>
                    <a:pt x="1883" y="254"/>
                  </a:lnTo>
                  <a:lnTo>
                    <a:pt x="1883" y="254"/>
                  </a:lnTo>
                  <a:lnTo>
                    <a:pt x="1882" y="245"/>
                  </a:lnTo>
                  <a:lnTo>
                    <a:pt x="1879" y="236"/>
                  </a:lnTo>
                  <a:lnTo>
                    <a:pt x="1874" y="226"/>
                  </a:lnTo>
                  <a:lnTo>
                    <a:pt x="1866" y="217"/>
                  </a:lnTo>
                  <a:lnTo>
                    <a:pt x="1858" y="207"/>
                  </a:lnTo>
                  <a:lnTo>
                    <a:pt x="1846" y="197"/>
                  </a:lnTo>
                  <a:lnTo>
                    <a:pt x="1834" y="187"/>
                  </a:lnTo>
                  <a:lnTo>
                    <a:pt x="1818" y="176"/>
                  </a:lnTo>
                  <a:lnTo>
                    <a:pt x="1801" y="165"/>
                  </a:lnTo>
                  <a:lnTo>
                    <a:pt x="1782" y="155"/>
                  </a:lnTo>
                  <a:lnTo>
                    <a:pt x="1762" y="144"/>
                  </a:lnTo>
                  <a:lnTo>
                    <a:pt x="1739" y="134"/>
                  </a:lnTo>
                  <a:lnTo>
                    <a:pt x="1715" y="124"/>
                  </a:lnTo>
                  <a:lnTo>
                    <a:pt x="1689" y="114"/>
                  </a:lnTo>
                  <a:lnTo>
                    <a:pt x="1661" y="102"/>
                  </a:lnTo>
                  <a:lnTo>
                    <a:pt x="1632" y="93"/>
                  </a:lnTo>
                  <a:lnTo>
                    <a:pt x="1600" y="83"/>
                  </a:lnTo>
                  <a:lnTo>
                    <a:pt x="1567" y="74"/>
                  </a:lnTo>
                  <a:lnTo>
                    <a:pt x="1532" y="64"/>
                  </a:lnTo>
                  <a:lnTo>
                    <a:pt x="1497" y="57"/>
                  </a:lnTo>
                  <a:lnTo>
                    <a:pt x="1459" y="48"/>
                  </a:lnTo>
                  <a:lnTo>
                    <a:pt x="1419" y="40"/>
                  </a:lnTo>
                  <a:lnTo>
                    <a:pt x="1378" y="33"/>
                  </a:lnTo>
                  <a:lnTo>
                    <a:pt x="1335" y="27"/>
                  </a:lnTo>
                  <a:lnTo>
                    <a:pt x="1291" y="20"/>
                  </a:lnTo>
                  <a:lnTo>
                    <a:pt x="1246" y="15"/>
                  </a:lnTo>
                  <a:lnTo>
                    <a:pt x="1199" y="10"/>
                  </a:lnTo>
                  <a:lnTo>
                    <a:pt x="1150" y="6"/>
                  </a:lnTo>
                  <a:lnTo>
                    <a:pt x="1101" y="4"/>
                  </a:lnTo>
                  <a:lnTo>
                    <a:pt x="1049" y="1"/>
                  </a:lnTo>
                  <a:lnTo>
                    <a:pt x="996" y="0"/>
                  </a:lnTo>
                  <a:lnTo>
                    <a:pt x="942" y="0"/>
                  </a:lnTo>
                  <a:lnTo>
                    <a:pt x="942" y="0"/>
                  </a:lnTo>
                  <a:lnTo>
                    <a:pt x="887" y="0"/>
                  </a:lnTo>
                  <a:lnTo>
                    <a:pt x="836" y="1"/>
                  </a:lnTo>
                  <a:lnTo>
                    <a:pt x="784" y="4"/>
                  </a:lnTo>
                  <a:lnTo>
                    <a:pt x="733" y="6"/>
                  </a:lnTo>
                  <a:lnTo>
                    <a:pt x="685" y="10"/>
                  </a:lnTo>
                  <a:lnTo>
                    <a:pt x="639" y="15"/>
                  </a:lnTo>
                  <a:lnTo>
                    <a:pt x="592" y="20"/>
                  </a:lnTo>
                  <a:lnTo>
                    <a:pt x="549" y="27"/>
                  </a:lnTo>
                  <a:lnTo>
                    <a:pt x="506" y="33"/>
                  </a:lnTo>
                  <a:lnTo>
                    <a:pt x="465" y="40"/>
                  </a:lnTo>
                  <a:lnTo>
                    <a:pt x="426" y="48"/>
                  </a:lnTo>
                  <a:lnTo>
                    <a:pt x="388" y="57"/>
                  </a:lnTo>
                  <a:lnTo>
                    <a:pt x="351" y="64"/>
                  </a:lnTo>
                  <a:lnTo>
                    <a:pt x="317" y="74"/>
                  </a:lnTo>
                  <a:lnTo>
                    <a:pt x="284" y="83"/>
                  </a:lnTo>
                  <a:lnTo>
                    <a:pt x="253" y="93"/>
                  </a:lnTo>
                  <a:lnTo>
                    <a:pt x="222" y="102"/>
                  </a:lnTo>
                  <a:lnTo>
                    <a:pt x="195" y="114"/>
                  </a:lnTo>
                  <a:lnTo>
                    <a:pt x="169" y="124"/>
                  </a:lnTo>
                  <a:lnTo>
                    <a:pt x="144" y="134"/>
                  </a:lnTo>
                  <a:lnTo>
                    <a:pt x="122" y="144"/>
                  </a:lnTo>
                  <a:lnTo>
                    <a:pt x="101" y="155"/>
                  </a:lnTo>
                  <a:lnTo>
                    <a:pt x="82" y="165"/>
                  </a:lnTo>
                  <a:lnTo>
                    <a:pt x="66" y="176"/>
                  </a:lnTo>
                  <a:lnTo>
                    <a:pt x="51" y="187"/>
                  </a:lnTo>
                  <a:lnTo>
                    <a:pt x="37" y="197"/>
                  </a:lnTo>
                  <a:lnTo>
                    <a:pt x="27" y="207"/>
                  </a:lnTo>
                  <a:lnTo>
                    <a:pt x="17" y="217"/>
                  </a:lnTo>
                  <a:lnTo>
                    <a:pt x="11" y="226"/>
                  </a:lnTo>
                  <a:lnTo>
                    <a:pt x="5" y="236"/>
                  </a:lnTo>
                  <a:lnTo>
                    <a:pt x="2" y="245"/>
                  </a:lnTo>
                  <a:lnTo>
                    <a:pt x="0" y="254"/>
                  </a:lnTo>
                  <a:lnTo>
                    <a:pt x="0" y="2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p>
              <a:pPr defTabSz="914672">
                <a:defRPr/>
              </a:pPr>
              <a:endParaRPr lang="en-US" sz="1801" kern="0" dirty="0">
                <a:solidFill>
                  <a:srgbClr val="FFFFFF"/>
                </a:solidFill>
                <a:latin typeface="Segoe UI"/>
              </a:endParaRPr>
            </a:p>
          </p:txBody>
        </p:sp>
        <p:sp>
          <p:nvSpPr>
            <p:cNvPr id="420" name="Freeform 17"/>
            <p:cNvSpPr>
              <a:spLocks/>
            </p:cNvSpPr>
            <p:nvPr/>
          </p:nvSpPr>
          <p:spPr bwMode="auto">
            <a:xfrm>
              <a:off x="3473450" y="4781550"/>
              <a:ext cx="1741488" cy="1411287"/>
            </a:xfrm>
            <a:custGeom>
              <a:avLst/>
              <a:gdLst>
                <a:gd name="T0" fmla="*/ 280 w 2194"/>
                <a:gd name="T1" fmla="*/ 1778 h 1779"/>
                <a:gd name="T2" fmla="*/ 363 w 2194"/>
                <a:gd name="T3" fmla="*/ 1764 h 1779"/>
                <a:gd name="T4" fmla="*/ 440 w 2194"/>
                <a:gd name="T5" fmla="*/ 1736 h 1779"/>
                <a:gd name="T6" fmla="*/ 511 w 2194"/>
                <a:gd name="T7" fmla="*/ 1693 h 1779"/>
                <a:gd name="T8" fmla="*/ 573 w 2194"/>
                <a:gd name="T9" fmla="*/ 1637 h 1779"/>
                <a:gd name="T10" fmla="*/ 625 w 2194"/>
                <a:gd name="T11" fmla="*/ 1569 h 1779"/>
                <a:gd name="T12" fmla="*/ 633 w 2194"/>
                <a:gd name="T13" fmla="*/ 1558 h 1779"/>
                <a:gd name="T14" fmla="*/ 652 w 2194"/>
                <a:gd name="T15" fmla="*/ 1547 h 1779"/>
                <a:gd name="T16" fmla="*/ 675 w 2194"/>
                <a:gd name="T17" fmla="*/ 1543 h 1779"/>
                <a:gd name="T18" fmla="*/ 696 w 2194"/>
                <a:gd name="T19" fmla="*/ 1547 h 1779"/>
                <a:gd name="T20" fmla="*/ 715 w 2194"/>
                <a:gd name="T21" fmla="*/ 1558 h 1779"/>
                <a:gd name="T22" fmla="*/ 725 w 2194"/>
                <a:gd name="T23" fmla="*/ 1569 h 1779"/>
                <a:gd name="T24" fmla="*/ 776 w 2194"/>
                <a:gd name="T25" fmla="*/ 1637 h 1779"/>
                <a:gd name="T26" fmla="*/ 838 w 2194"/>
                <a:gd name="T27" fmla="*/ 1693 h 1779"/>
                <a:gd name="T28" fmla="*/ 908 w 2194"/>
                <a:gd name="T29" fmla="*/ 1736 h 1779"/>
                <a:gd name="T30" fmla="*/ 985 w 2194"/>
                <a:gd name="T31" fmla="*/ 1764 h 1779"/>
                <a:gd name="T32" fmla="*/ 1069 w 2194"/>
                <a:gd name="T33" fmla="*/ 1778 h 1779"/>
                <a:gd name="T34" fmla="*/ 1125 w 2194"/>
                <a:gd name="T35" fmla="*/ 1778 h 1779"/>
                <a:gd name="T36" fmla="*/ 1209 w 2194"/>
                <a:gd name="T37" fmla="*/ 1764 h 1779"/>
                <a:gd name="T38" fmla="*/ 1286 w 2194"/>
                <a:gd name="T39" fmla="*/ 1736 h 1779"/>
                <a:gd name="T40" fmla="*/ 1356 w 2194"/>
                <a:gd name="T41" fmla="*/ 1693 h 1779"/>
                <a:gd name="T42" fmla="*/ 1418 w 2194"/>
                <a:gd name="T43" fmla="*/ 1637 h 1779"/>
                <a:gd name="T44" fmla="*/ 1470 w 2194"/>
                <a:gd name="T45" fmla="*/ 1569 h 1779"/>
                <a:gd name="T46" fmla="*/ 1479 w 2194"/>
                <a:gd name="T47" fmla="*/ 1558 h 1779"/>
                <a:gd name="T48" fmla="*/ 1498 w 2194"/>
                <a:gd name="T49" fmla="*/ 1547 h 1779"/>
                <a:gd name="T50" fmla="*/ 1519 w 2194"/>
                <a:gd name="T51" fmla="*/ 1543 h 1779"/>
                <a:gd name="T52" fmla="*/ 1542 w 2194"/>
                <a:gd name="T53" fmla="*/ 1547 h 1779"/>
                <a:gd name="T54" fmla="*/ 1561 w 2194"/>
                <a:gd name="T55" fmla="*/ 1558 h 1779"/>
                <a:gd name="T56" fmla="*/ 1569 w 2194"/>
                <a:gd name="T57" fmla="*/ 1569 h 1779"/>
                <a:gd name="T58" fmla="*/ 1621 w 2194"/>
                <a:gd name="T59" fmla="*/ 1637 h 1779"/>
                <a:gd name="T60" fmla="*/ 1683 w 2194"/>
                <a:gd name="T61" fmla="*/ 1693 h 1779"/>
                <a:gd name="T62" fmla="*/ 1754 w 2194"/>
                <a:gd name="T63" fmla="*/ 1736 h 1779"/>
                <a:gd name="T64" fmla="*/ 1831 w 2194"/>
                <a:gd name="T65" fmla="*/ 1764 h 1779"/>
                <a:gd name="T66" fmla="*/ 1914 w 2194"/>
                <a:gd name="T67" fmla="*/ 1778 h 1779"/>
                <a:gd name="T68" fmla="*/ 1977 w 2194"/>
                <a:gd name="T69" fmla="*/ 1778 h 1779"/>
                <a:gd name="T70" fmla="*/ 2077 w 2194"/>
                <a:gd name="T71" fmla="*/ 1757 h 1779"/>
                <a:gd name="T72" fmla="*/ 2166 w 2194"/>
                <a:gd name="T73" fmla="*/ 1716 h 1779"/>
                <a:gd name="T74" fmla="*/ 2194 w 2194"/>
                <a:gd name="T75" fmla="*/ 0 h 1779"/>
                <a:gd name="T76" fmla="*/ 2190 w 2194"/>
                <a:gd name="T77" fmla="*/ 39 h 1779"/>
                <a:gd name="T78" fmla="*/ 2179 w 2194"/>
                <a:gd name="T79" fmla="*/ 77 h 1779"/>
                <a:gd name="T80" fmla="*/ 2154 w 2194"/>
                <a:gd name="T81" fmla="*/ 125 h 1779"/>
                <a:gd name="T82" fmla="*/ 2097 w 2194"/>
                <a:gd name="T83" fmla="*/ 189 h 1779"/>
                <a:gd name="T84" fmla="*/ 2016 w 2194"/>
                <a:gd name="T85" fmla="*/ 247 h 1779"/>
                <a:gd name="T86" fmla="*/ 1916 w 2194"/>
                <a:gd name="T87" fmla="*/ 297 h 1779"/>
                <a:gd name="T88" fmla="*/ 1800 w 2194"/>
                <a:gd name="T89" fmla="*/ 339 h 1779"/>
                <a:gd name="T90" fmla="*/ 1670 w 2194"/>
                <a:gd name="T91" fmla="*/ 375 h 1779"/>
                <a:gd name="T92" fmla="*/ 1529 w 2194"/>
                <a:gd name="T93" fmla="*/ 401 h 1779"/>
                <a:gd name="T94" fmla="*/ 1380 w 2194"/>
                <a:gd name="T95" fmla="*/ 422 h 1779"/>
                <a:gd name="T96" fmla="*/ 1226 w 2194"/>
                <a:gd name="T97" fmla="*/ 433 h 1779"/>
                <a:gd name="T98" fmla="*/ 1069 w 2194"/>
                <a:gd name="T99" fmla="*/ 437 h 1779"/>
                <a:gd name="T100" fmla="*/ 900 w 2194"/>
                <a:gd name="T101" fmla="*/ 433 h 1779"/>
                <a:gd name="T102" fmla="*/ 651 w 2194"/>
                <a:gd name="T103" fmla="*/ 409 h 1779"/>
                <a:gd name="T104" fmla="*/ 423 w 2194"/>
                <a:gd name="T105" fmla="*/ 363 h 1779"/>
                <a:gd name="T106" fmla="*/ 320 w 2194"/>
                <a:gd name="T107" fmla="*/ 334 h 1779"/>
                <a:gd name="T108" fmla="*/ 226 w 2194"/>
                <a:gd name="T109" fmla="*/ 299 h 1779"/>
                <a:gd name="T110" fmla="*/ 144 w 2194"/>
                <a:gd name="T111" fmla="*/ 259 h 1779"/>
                <a:gd name="T112" fmla="*/ 73 w 2194"/>
                <a:gd name="T113" fmla="*/ 214 h 1779"/>
                <a:gd name="T114" fmla="*/ 16 w 2194"/>
                <a:gd name="T115" fmla="*/ 165 h 1779"/>
                <a:gd name="T116" fmla="*/ 0 w 2194"/>
                <a:gd name="T117" fmla="*/ 1698 h 1779"/>
                <a:gd name="T118" fmla="*/ 87 w 2194"/>
                <a:gd name="T119" fmla="*/ 1746 h 1779"/>
                <a:gd name="T120" fmla="*/ 183 w 2194"/>
                <a:gd name="T121" fmla="*/ 1773 h 1779"/>
                <a:gd name="T122" fmla="*/ 252 w 2194"/>
                <a:gd name="T123" fmla="*/ 1779 h 17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194" h="1779">
                  <a:moveTo>
                    <a:pt x="252" y="1779"/>
                  </a:moveTo>
                  <a:lnTo>
                    <a:pt x="252" y="1779"/>
                  </a:lnTo>
                  <a:lnTo>
                    <a:pt x="280" y="1778"/>
                  </a:lnTo>
                  <a:lnTo>
                    <a:pt x="308" y="1775"/>
                  </a:lnTo>
                  <a:lnTo>
                    <a:pt x="336" y="1770"/>
                  </a:lnTo>
                  <a:lnTo>
                    <a:pt x="363" y="1764"/>
                  </a:lnTo>
                  <a:lnTo>
                    <a:pt x="390" y="1756"/>
                  </a:lnTo>
                  <a:lnTo>
                    <a:pt x="415" y="1747"/>
                  </a:lnTo>
                  <a:lnTo>
                    <a:pt x="440" y="1736"/>
                  </a:lnTo>
                  <a:lnTo>
                    <a:pt x="466" y="1723"/>
                  </a:lnTo>
                  <a:lnTo>
                    <a:pt x="488" y="1709"/>
                  </a:lnTo>
                  <a:lnTo>
                    <a:pt x="511" y="1693"/>
                  </a:lnTo>
                  <a:lnTo>
                    <a:pt x="532" y="1675"/>
                  </a:lnTo>
                  <a:lnTo>
                    <a:pt x="554" y="1658"/>
                  </a:lnTo>
                  <a:lnTo>
                    <a:pt x="573" y="1637"/>
                  </a:lnTo>
                  <a:lnTo>
                    <a:pt x="592" y="1616"/>
                  </a:lnTo>
                  <a:lnTo>
                    <a:pt x="608" y="1593"/>
                  </a:lnTo>
                  <a:lnTo>
                    <a:pt x="625" y="1569"/>
                  </a:lnTo>
                  <a:lnTo>
                    <a:pt x="625" y="1569"/>
                  </a:lnTo>
                  <a:lnTo>
                    <a:pt x="628" y="1563"/>
                  </a:lnTo>
                  <a:lnTo>
                    <a:pt x="633" y="1558"/>
                  </a:lnTo>
                  <a:lnTo>
                    <a:pt x="640" y="1554"/>
                  </a:lnTo>
                  <a:lnTo>
                    <a:pt x="646" y="1550"/>
                  </a:lnTo>
                  <a:lnTo>
                    <a:pt x="652" y="1547"/>
                  </a:lnTo>
                  <a:lnTo>
                    <a:pt x="660" y="1545"/>
                  </a:lnTo>
                  <a:lnTo>
                    <a:pt x="667" y="1544"/>
                  </a:lnTo>
                  <a:lnTo>
                    <a:pt x="675" y="1543"/>
                  </a:lnTo>
                  <a:lnTo>
                    <a:pt x="681" y="1544"/>
                  </a:lnTo>
                  <a:lnTo>
                    <a:pt x="689" y="1545"/>
                  </a:lnTo>
                  <a:lnTo>
                    <a:pt x="696" y="1547"/>
                  </a:lnTo>
                  <a:lnTo>
                    <a:pt x="703" y="1550"/>
                  </a:lnTo>
                  <a:lnTo>
                    <a:pt x="709" y="1554"/>
                  </a:lnTo>
                  <a:lnTo>
                    <a:pt x="715" y="1558"/>
                  </a:lnTo>
                  <a:lnTo>
                    <a:pt x="720" y="1563"/>
                  </a:lnTo>
                  <a:lnTo>
                    <a:pt x="725" y="1569"/>
                  </a:lnTo>
                  <a:lnTo>
                    <a:pt x="725" y="1569"/>
                  </a:lnTo>
                  <a:lnTo>
                    <a:pt x="741" y="1593"/>
                  </a:lnTo>
                  <a:lnTo>
                    <a:pt x="758" y="1616"/>
                  </a:lnTo>
                  <a:lnTo>
                    <a:pt x="776" y="1637"/>
                  </a:lnTo>
                  <a:lnTo>
                    <a:pt x="796" y="1658"/>
                  </a:lnTo>
                  <a:lnTo>
                    <a:pt x="816" y="1675"/>
                  </a:lnTo>
                  <a:lnTo>
                    <a:pt x="838" y="1693"/>
                  </a:lnTo>
                  <a:lnTo>
                    <a:pt x="860" y="1709"/>
                  </a:lnTo>
                  <a:lnTo>
                    <a:pt x="884" y="1723"/>
                  </a:lnTo>
                  <a:lnTo>
                    <a:pt x="908" y="1736"/>
                  </a:lnTo>
                  <a:lnTo>
                    <a:pt x="934" y="1747"/>
                  </a:lnTo>
                  <a:lnTo>
                    <a:pt x="959" y="1756"/>
                  </a:lnTo>
                  <a:lnTo>
                    <a:pt x="985" y="1764"/>
                  </a:lnTo>
                  <a:lnTo>
                    <a:pt x="1013" y="1770"/>
                  </a:lnTo>
                  <a:lnTo>
                    <a:pt x="1041" y="1775"/>
                  </a:lnTo>
                  <a:lnTo>
                    <a:pt x="1069" y="1778"/>
                  </a:lnTo>
                  <a:lnTo>
                    <a:pt x="1098" y="1779"/>
                  </a:lnTo>
                  <a:lnTo>
                    <a:pt x="1098" y="1779"/>
                  </a:lnTo>
                  <a:lnTo>
                    <a:pt x="1125" y="1778"/>
                  </a:lnTo>
                  <a:lnTo>
                    <a:pt x="1153" y="1775"/>
                  </a:lnTo>
                  <a:lnTo>
                    <a:pt x="1181" y="1770"/>
                  </a:lnTo>
                  <a:lnTo>
                    <a:pt x="1209" y="1764"/>
                  </a:lnTo>
                  <a:lnTo>
                    <a:pt x="1235" y="1756"/>
                  </a:lnTo>
                  <a:lnTo>
                    <a:pt x="1260" y="1747"/>
                  </a:lnTo>
                  <a:lnTo>
                    <a:pt x="1286" y="1736"/>
                  </a:lnTo>
                  <a:lnTo>
                    <a:pt x="1310" y="1723"/>
                  </a:lnTo>
                  <a:lnTo>
                    <a:pt x="1334" y="1709"/>
                  </a:lnTo>
                  <a:lnTo>
                    <a:pt x="1356" y="1693"/>
                  </a:lnTo>
                  <a:lnTo>
                    <a:pt x="1378" y="1675"/>
                  </a:lnTo>
                  <a:lnTo>
                    <a:pt x="1399" y="1658"/>
                  </a:lnTo>
                  <a:lnTo>
                    <a:pt x="1418" y="1637"/>
                  </a:lnTo>
                  <a:lnTo>
                    <a:pt x="1436" y="1616"/>
                  </a:lnTo>
                  <a:lnTo>
                    <a:pt x="1453" y="1593"/>
                  </a:lnTo>
                  <a:lnTo>
                    <a:pt x="1470" y="1569"/>
                  </a:lnTo>
                  <a:lnTo>
                    <a:pt x="1470" y="1569"/>
                  </a:lnTo>
                  <a:lnTo>
                    <a:pt x="1474" y="1563"/>
                  </a:lnTo>
                  <a:lnTo>
                    <a:pt x="1479" y="1558"/>
                  </a:lnTo>
                  <a:lnTo>
                    <a:pt x="1485" y="1554"/>
                  </a:lnTo>
                  <a:lnTo>
                    <a:pt x="1491" y="1550"/>
                  </a:lnTo>
                  <a:lnTo>
                    <a:pt x="1498" y="1547"/>
                  </a:lnTo>
                  <a:lnTo>
                    <a:pt x="1505" y="1545"/>
                  </a:lnTo>
                  <a:lnTo>
                    <a:pt x="1513" y="1544"/>
                  </a:lnTo>
                  <a:lnTo>
                    <a:pt x="1519" y="1543"/>
                  </a:lnTo>
                  <a:lnTo>
                    <a:pt x="1527" y="1544"/>
                  </a:lnTo>
                  <a:lnTo>
                    <a:pt x="1534" y="1545"/>
                  </a:lnTo>
                  <a:lnTo>
                    <a:pt x="1542" y="1547"/>
                  </a:lnTo>
                  <a:lnTo>
                    <a:pt x="1548" y="1550"/>
                  </a:lnTo>
                  <a:lnTo>
                    <a:pt x="1554" y="1554"/>
                  </a:lnTo>
                  <a:lnTo>
                    <a:pt x="1561" y="1558"/>
                  </a:lnTo>
                  <a:lnTo>
                    <a:pt x="1566" y="1563"/>
                  </a:lnTo>
                  <a:lnTo>
                    <a:pt x="1569" y="1569"/>
                  </a:lnTo>
                  <a:lnTo>
                    <a:pt x="1569" y="1569"/>
                  </a:lnTo>
                  <a:lnTo>
                    <a:pt x="1586" y="1593"/>
                  </a:lnTo>
                  <a:lnTo>
                    <a:pt x="1602" y="1616"/>
                  </a:lnTo>
                  <a:lnTo>
                    <a:pt x="1621" y="1637"/>
                  </a:lnTo>
                  <a:lnTo>
                    <a:pt x="1640" y="1658"/>
                  </a:lnTo>
                  <a:lnTo>
                    <a:pt x="1662" y="1675"/>
                  </a:lnTo>
                  <a:lnTo>
                    <a:pt x="1683" y="1693"/>
                  </a:lnTo>
                  <a:lnTo>
                    <a:pt x="1706" y="1709"/>
                  </a:lnTo>
                  <a:lnTo>
                    <a:pt x="1728" y="1723"/>
                  </a:lnTo>
                  <a:lnTo>
                    <a:pt x="1754" y="1736"/>
                  </a:lnTo>
                  <a:lnTo>
                    <a:pt x="1779" y="1747"/>
                  </a:lnTo>
                  <a:lnTo>
                    <a:pt x="1804" y="1756"/>
                  </a:lnTo>
                  <a:lnTo>
                    <a:pt x="1831" y="1764"/>
                  </a:lnTo>
                  <a:lnTo>
                    <a:pt x="1858" y="1770"/>
                  </a:lnTo>
                  <a:lnTo>
                    <a:pt x="1886" y="1775"/>
                  </a:lnTo>
                  <a:lnTo>
                    <a:pt x="1914" y="1778"/>
                  </a:lnTo>
                  <a:lnTo>
                    <a:pt x="1942" y="1779"/>
                  </a:lnTo>
                  <a:lnTo>
                    <a:pt x="1942" y="1779"/>
                  </a:lnTo>
                  <a:lnTo>
                    <a:pt x="1977" y="1778"/>
                  </a:lnTo>
                  <a:lnTo>
                    <a:pt x="2011" y="1773"/>
                  </a:lnTo>
                  <a:lnTo>
                    <a:pt x="2044" y="1766"/>
                  </a:lnTo>
                  <a:lnTo>
                    <a:pt x="2077" y="1757"/>
                  </a:lnTo>
                  <a:lnTo>
                    <a:pt x="2107" y="1746"/>
                  </a:lnTo>
                  <a:lnTo>
                    <a:pt x="2137" y="1732"/>
                  </a:lnTo>
                  <a:lnTo>
                    <a:pt x="2166" y="1716"/>
                  </a:lnTo>
                  <a:lnTo>
                    <a:pt x="2194" y="1698"/>
                  </a:lnTo>
                  <a:lnTo>
                    <a:pt x="2194" y="0"/>
                  </a:lnTo>
                  <a:lnTo>
                    <a:pt x="2194" y="0"/>
                  </a:lnTo>
                  <a:lnTo>
                    <a:pt x="2193" y="12"/>
                  </a:lnTo>
                  <a:lnTo>
                    <a:pt x="2191" y="26"/>
                  </a:lnTo>
                  <a:lnTo>
                    <a:pt x="2190" y="39"/>
                  </a:lnTo>
                  <a:lnTo>
                    <a:pt x="2186" y="52"/>
                  </a:lnTo>
                  <a:lnTo>
                    <a:pt x="2184" y="64"/>
                  </a:lnTo>
                  <a:lnTo>
                    <a:pt x="2179" y="77"/>
                  </a:lnTo>
                  <a:lnTo>
                    <a:pt x="2174" y="89"/>
                  </a:lnTo>
                  <a:lnTo>
                    <a:pt x="2168" y="101"/>
                  </a:lnTo>
                  <a:lnTo>
                    <a:pt x="2154" y="125"/>
                  </a:lnTo>
                  <a:lnTo>
                    <a:pt x="2137" y="146"/>
                  </a:lnTo>
                  <a:lnTo>
                    <a:pt x="2118" y="169"/>
                  </a:lnTo>
                  <a:lnTo>
                    <a:pt x="2097" y="189"/>
                  </a:lnTo>
                  <a:lnTo>
                    <a:pt x="2072" y="209"/>
                  </a:lnTo>
                  <a:lnTo>
                    <a:pt x="2045" y="228"/>
                  </a:lnTo>
                  <a:lnTo>
                    <a:pt x="2016" y="247"/>
                  </a:lnTo>
                  <a:lnTo>
                    <a:pt x="1985" y="265"/>
                  </a:lnTo>
                  <a:lnTo>
                    <a:pt x="1952" y="281"/>
                  </a:lnTo>
                  <a:lnTo>
                    <a:pt x="1916" y="297"/>
                  </a:lnTo>
                  <a:lnTo>
                    <a:pt x="1880" y="312"/>
                  </a:lnTo>
                  <a:lnTo>
                    <a:pt x="1841" y="327"/>
                  </a:lnTo>
                  <a:lnTo>
                    <a:pt x="1800" y="339"/>
                  </a:lnTo>
                  <a:lnTo>
                    <a:pt x="1759" y="352"/>
                  </a:lnTo>
                  <a:lnTo>
                    <a:pt x="1715" y="363"/>
                  </a:lnTo>
                  <a:lnTo>
                    <a:pt x="1670" y="375"/>
                  </a:lnTo>
                  <a:lnTo>
                    <a:pt x="1625" y="385"/>
                  </a:lnTo>
                  <a:lnTo>
                    <a:pt x="1577" y="394"/>
                  </a:lnTo>
                  <a:lnTo>
                    <a:pt x="1529" y="401"/>
                  </a:lnTo>
                  <a:lnTo>
                    <a:pt x="1480" y="409"/>
                  </a:lnTo>
                  <a:lnTo>
                    <a:pt x="1431" y="415"/>
                  </a:lnTo>
                  <a:lnTo>
                    <a:pt x="1380" y="422"/>
                  </a:lnTo>
                  <a:lnTo>
                    <a:pt x="1330" y="427"/>
                  </a:lnTo>
                  <a:lnTo>
                    <a:pt x="1278" y="430"/>
                  </a:lnTo>
                  <a:lnTo>
                    <a:pt x="1226" y="433"/>
                  </a:lnTo>
                  <a:lnTo>
                    <a:pt x="1173" y="435"/>
                  </a:lnTo>
                  <a:lnTo>
                    <a:pt x="1122" y="437"/>
                  </a:lnTo>
                  <a:lnTo>
                    <a:pt x="1069" y="437"/>
                  </a:lnTo>
                  <a:lnTo>
                    <a:pt x="1069" y="437"/>
                  </a:lnTo>
                  <a:lnTo>
                    <a:pt x="984" y="437"/>
                  </a:lnTo>
                  <a:lnTo>
                    <a:pt x="900" y="433"/>
                  </a:lnTo>
                  <a:lnTo>
                    <a:pt x="815" y="427"/>
                  </a:lnTo>
                  <a:lnTo>
                    <a:pt x="733" y="419"/>
                  </a:lnTo>
                  <a:lnTo>
                    <a:pt x="651" y="409"/>
                  </a:lnTo>
                  <a:lnTo>
                    <a:pt x="573" y="396"/>
                  </a:lnTo>
                  <a:lnTo>
                    <a:pt x="496" y="381"/>
                  </a:lnTo>
                  <a:lnTo>
                    <a:pt x="423" y="363"/>
                  </a:lnTo>
                  <a:lnTo>
                    <a:pt x="387" y="355"/>
                  </a:lnTo>
                  <a:lnTo>
                    <a:pt x="353" y="344"/>
                  </a:lnTo>
                  <a:lnTo>
                    <a:pt x="320" y="334"/>
                  </a:lnTo>
                  <a:lnTo>
                    <a:pt x="288" y="323"/>
                  </a:lnTo>
                  <a:lnTo>
                    <a:pt x="256" y="312"/>
                  </a:lnTo>
                  <a:lnTo>
                    <a:pt x="226" y="299"/>
                  </a:lnTo>
                  <a:lnTo>
                    <a:pt x="197" y="286"/>
                  </a:lnTo>
                  <a:lnTo>
                    <a:pt x="169" y="273"/>
                  </a:lnTo>
                  <a:lnTo>
                    <a:pt x="144" y="259"/>
                  </a:lnTo>
                  <a:lnTo>
                    <a:pt x="119" y="245"/>
                  </a:lnTo>
                  <a:lnTo>
                    <a:pt x="95" y="230"/>
                  </a:lnTo>
                  <a:lnTo>
                    <a:pt x="73" y="214"/>
                  </a:lnTo>
                  <a:lnTo>
                    <a:pt x="52" y="198"/>
                  </a:lnTo>
                  <a:lnTo>
                    <a:pt x="33" y="182"/>
                  </a:lnTo>
                  <a:lnTo>
                    <a:pt x="16" y="165"/>
                  </a:lnTo>
                  <a:lnTo>
                    <a:pt x="0" y="148"/>
                  </a:lnTo>
                  <a:lnTo>
                    <a:pt x="0" y="1698"/>
                  </a:lnTo>
                  <a:lnTo>
                    <a:pt x="0" y="1698"/>
                  </a:lnTo>
                  <a:lnTo>
                    <a:pt x="28" y="1716"/>
                  </a:lnTo>
                  <a:lnTo>
                    <a:pt x="57" y="1732"/>
                  </a:lnTo>
                  <a:lnTo>
                    <a:pt x="87" y="1746"/>
                  </a:lnTo>
                  <a:lnTo>
                    <a:pt x="117" y="1757"/>
                  </a:lnTo>
                  <a:lnTo>
                    <a:pt x="150" y="1766"/>
                  </a:lnTo>
                  <a:lnTo>
                    <a:pt x="183" y="1773"/>
                  </a:lnTo>
                  <a:lnTo>
                    <a:pt x="217" y="1778"/>
                  </a:lnTo>
                  <a:lnTo>
                    <a:pt x="252" y="1779"/>
                  </a:lnTo>
                  <a:lnTo>
                    <a:pt x="252" y="17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p>
              <a:pPr defTabSz="914672">
                <a:defRPr/>
              </a:pPr>
              <a:endParaRPr lang="en-US" sz="1801" kern="0" dirty="0">
                <a:solidFill>
                  <a:srgbClr val="FFFFFF"/>
                </a:solidFill>
                <a:latin typeface="Segoe UI"/>
              </a:endParaRPr>
            </a:p>
          </p:txBody>
        </p:sp>
        <p:sp>
          <p:nvSpPr>
            <p:cNvPr id="421" name="Freeform 18"/>
            <p:cNvSpPr>
              <a:spLocks/>
            </p:cNvSpPr>
            <p:nvPr/>
          </p:nvSpPr>
          <p:spPr bwMode="auto">
            <a:xfrm>
              <a:off x="3473450" y="6130925"/>
              <a:ext cx="1741488" cy="727075"/>
            </a:xfrm>
            <a:custGeom>
              <a:avLst/>
              <a:gdLst>
                <a:gd name="T0" fmla="*/ 1911 w 2194"/>
                <a:gd name="T1" fmla="*/ 195 h 915"/>
                <a:gd name="T2" fmla="*/ 1821 w 2194"/>
                <a:gd name="T3" fmla="*/ 183 h 915"/>
                <a:gd name="T4" fmla="*/ 1736 w 2194"/>
                <a:gd name="T5" fmla="*/ 156 h 915"/>
                <a:gd name="T6" fmla="*/ 1655 w 2194"/>
                <a:gd name="T7" fmla="*/ 117 h 915"/>
                <a:gd name="T8" fmla="*/ 1583 w 2194"/>
                <a:gd name="T9" fmla="*/ 64 h 915"/>
                <a:gd name="T10" fmla="*/ 1519 w 2194"/>
                <a:gd name="T11" fmla="*/ 0 h 915"/>
                <a:gd name="T12" fmla="*/ 1479 w 2194"/>
                <a:gd name="T13" fmla="*/ 44 h 915"/>
                <a:gd name="T14" fmla="*/ 1408 w 2194"/>
                <a:gd name="T15" fmla="*/ 101 h 915"/>
                <a:gd name="T16" fmla="*/ 1331 w 2194"/>
                <a:gd name="T17" fmla="*/ 145 h 915"/>
                <a:gd name="T18" fmla="*/ 1247 w 2194"/>
                <a:gd name="T19" fmla="*/ 175 h 915"/>
                <a:gd name="T20" fmla="*/ 1158 w 2194"/>
                <a:gd name="T21" fmla="*/ 193 h 915"/>
                <a:gd name="T22" fmla="*/ 1098 w 2194"/>
                <a:gd name="T23" fmla="*/ 195 h 915"/>
                <a:gd name="T24" fmla="*/ 1006 w 2194"/>
                <a:gd name="T25" fmla="*/ 188 h 915"/>
                <a:gd name="T26" fmla="*/ 918 w 2194"/>
                <a:gd name="T27" fmla="*/ 166 h 915"/>
                <a:gd name="T28" fmla="*/ 836 w 2194"/>
                <a:gd name="T29" fmla="*/ 131 h 915"/>
                <a:gd name="T30" fmla="*/ 762 w 2194"/>
                <a:gd name="T31" fmla="*/ 83 h 915"/>
                <a:gd name="T32" fmla="*/ 695 w 2194"/>
                <a:gd name="T33" fmla="*/ 22 h 915"/>
                <a:gd name="T34" fmla="*/ 655 w 2194"/>
                <a:gd name="T35" fmla="*/ 22 h 915"/>
                <a:gd name="T36" fmla="*/ 588 w 2194"/>
                <a:gd name="T37" fmla="*/ 83 h 915"/>
                <a:gd name="T38" fmla="*/ 512 w 2194"/>
                <a:gd name="T39" fmla="*/ 131 h 915"/>
                <a:gd name="T40" fmla="*/ 430 w 2194"/>
                <a:gd name="T41" fmla="*/ 166 h 915"/>
                <a:gd name="T42" fmla="*/ 343 w 2194"/>
                <a:gd name="T43" fmla="*/ 188 h 915"/>
                <a:gd name="T44" fmla="*/ 252 w 2194"/>
                <a:gd name="T45" fmla="*/ 195 h 915"/>
                <a:gd name="T46" fmla="*/ 185 w 2194"/>
                <a:gd name="T47" fmla="*/ 192 h 915"/>
                <a:gd name="T48" fmla="*/ 90 w 2194"/>
                <a:gd name="T49" fmla="*/ 171 h 915"/>
                <a:gd name="T50" fmla="*/ 0 w 2194"/>
                <a:gd name="T51" fmla="*/ 135 h 915"/>
                <a:gd name="T52" fmla="*/ 15 w 2194"/>
                <a:gd name="T53" fmla="*/ 703 h 915"/>
                <a:gd name="T54" fmla="*/ 69 w 2194"/>
                <a:gd name="T55" fmla="*/ 737 h 915"/>
                <a:gd name="T56" fmla="*/ 136 w 2194"/>
                <a:gd name="T57" fmla="*/ 770 h 915"/>
                <a:gd name="T58" fmla="*/ 274 w 2194"/>
                <a:gd name="T59" fmla="*/ 819 h 915"/>
                <a:gd name="T60" fmla="*/ 477 w 2194"/>
                <a:gd name="T61" fmla="*/ 866 h 915"/>
                <a:gd name="T62" fmla="*/ 713 w 2194"/>
                <a:gd name="T63" fmla="*/ 899 h 915"/>
                <a:gd name="T64" fmla="*/ 975 w 2194"/>
                <a:gd name="T65" fmla="*/ 914 h 915"/>
                <a:gd name="T66" fmla="*/ 1125 w 2194"/>
                <a:gd name="T67" fmla="*/ 915 h 915"/>
                <a:gd name="T68" fmla="*/ 1294 w 2194"/>
                <a:gd name="T69" fmla="*/ 909 h 915"/>
                <a:gd name="T70" fmla="*/ 1455 w 2194"/>
                <a:gd name="T71" fmla="*/ 895 h 915"/>
                <a:gd name="T72" fmla="*/ 1604 w 2194"/>
                <a:gd name="T73" fmla="*/ 875 h 915"/>
                <a:gd name="T74" fmla="*/ 1741 w 2194"/>
                <a:gd name="T75" fmla="*/ 849 h 915"/>
                <a:gd name="T76" fmla="*/ 1863 w 2194"/>
                <a:gd name="T77" fmla="*/ 818 h 915"/>
                <a:gd name="T78" fmla="*/ 1969 w 2194"/>
                <a:gd name="T79" fmla="*/ 782 h 915"/>
                <a:gd name="T80" fmla="*/ 2058 w 2194"/>
                <a:gd name="T81" fmla="*/ 742 h 915"/>
                <a:gd name="T82" fmla="*/ 2125 w 2194"/>
                <a:gd name="T83" fmla="*/ 698 h 915"/>
                <a:gd name="T84" fmla="*/ 2170 w 2194"/>
                <a:gd name="T85" fmla="*/ 651 h 915"/>
                <a:gd name="T86" fmla="*/ 2191 w 2194"/>
                <a:gd name="T87" fmla="*/ 601 h 915"/>
                <a:gd name="T88" fmla="*/ 2194 w 2194"/>
                <a:gd name="T89" fmla="*/ 135 h 915"/>
                <a:gd name="T90" fmla="*/ 2104 w 2194"/>
                <a:gd name="T91" fmla="*/ 171 h 915"/>
                <a:gd name="T92" fmla="*/ 2009 w 2194"/>
                <a:gd name="T93" fmla="*/ 192 h 915"/>
                <a:gd name="T94" fmla="*/ 1942 w 2194"/>
                <a:gd name="T95" fmla="*/ 195 h 9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94" h="915">
                  <a:moveTo>
                    <a:pt x="1942" y="195"/>
                  </a:moveTo>
                  <a:lnTo>
                    <a:pt x="1942" y="195"/>
                  </a:lnTo>
                  <a:lnTo>
                    <a:pt x="1911" y="195"/>
                  </a:lnTo>
                  <a:lnTo>
                    <a:pt x="1881" y="193"/>
                  </a:lnTo>
                  <a:lnTo>
                    <a:pt x="1851" y="188"/>
                  </a:lnTo>
                  <a:lnTo>
                    <a:pt x="1821" y="183"/>
                  </a:lnTo>
                  <a:lnTo>
                    <a:pt x="1792" y="175"/>
                  </a:lnTo>
                  <a:lnTo>
                    <a:pt x="1764" y="166"/>
                  </a:lnTo>
                  <a:lnTo>
                    <a:pt x="1736" y="156"/>
                  </a:lnTo>
                  <a:lnTo>
                    <a:pt x="1708" y="145"/>
                  </a:lnTo>
                  <a:lnTo>
                    <a:pt x="1682" y="131"/>
                  </a:lnTo>
                  <a:lnTo>
                    <a:pt x="1655" y="117"/>
                  </a:lnTo>
                  <a:lnTo>
                    <a:pt x="1631" y="101"/>
                  </a:lnTo>
                  <a:lnTo>
                    <a:pt x="1606" y="83"/>
                  </a:lnTo>
                  <a:lnTo>
                    <a:pt x="1583" y="64"/>
                  </a:lnTo>
                  <a:lnTo>
                    <a:pt x="1561" y="44"/>
                  </a:lnTo>
                  <a:lnTo>
                    <a:pt x="1539" y="22"/>
                  </a:lnTo>
                  <a:lnTo>
                    <a:pt x="1519" y="0"/>
                  </a:lnTo>
                  <a:lnTo>
                    <a:pt x="1519" y="0"/>
                  </a:lnTo>
                  <a:lnTo>
                    <a:pt x="1499" y="22"/>
                  </a:lnTo>
                  <a:lnTo>
                    <a:pt x="1479" y="44"/>
                  </a:lnTo>
                  <a:lnTo>
                    <a:pt x="1456" y="64"/>
                  </a:lnTo>
                  <a:lnTo>
                    <a:pt x="1432" y="83"/>
                  </a:lnTo>
                  <a:lnTo>
                    <a:pt x="1408" y="101"/>
                  </a:lnTo>
                  <a:lnTo>
                    <a:pt x="1383" y="117"/>
                  </a:lnTo>
                  <a:lnTo>
                    <a:pt x="1358" y="131"/>
                  </a:lnTo>
                  <a:lnTo>
                    <a:pt x="1331" y="145"/>
                  </a:lnTo>
                  <a:lnTo>
                    <a:pt x="1303" y="156"/>
                  </a:lnTo>
                  <a:lnTo>
                    <a:pt x="1276" y="166"/>
                  </a:lnTo>
                  <a:lnTo>
                    <a:pt x="1247" y="175"/>
                  </a:lnTo>
                  <a:lnTo>
                    <a:pt x="1217" y="183"/>
                  </a:lnTo>
                  <a:lnTo>
                    <a:pt x="1188" y="188"/>
                  </a:lnTo>
                  <a:lnTo>
                    <a:pt x="1158" y="193"/>
                  </a:lnTo>
                  <a:lnTo>
                    <a:pt x="1128" y="195"/>
                  </a:lnTo>
                  <a:lnTo>
                    <a:pt x="1098" y="195"/>
                  </a:lnTo>
                  <a:lnTo>
                    <a:pt x="1098" y="195"/>
                  </a:lnTo>
                  <a:lnTo>
                    <a:pt x="1066" y="195"/>
                  </a:lnTo>
                  <a:lnTo>
                    <a:pt x="1036" y="193"/>
                  </a:lnTo>
                  <a:lnTo>
                    <a:pt x="1006" y="188"/>
                  </a:lnTo>
                  <a:lnTo>
                    <a:pt x="977" y="183"/>
                  </a:lnTo>
                  <a:lnTo>
                    <a:pt x="947" y="175"/>
                  </a:lnTo>
                  <a:lnTo>
                    <a:pt x="918" y="166"/>
                  </a:lnTo>
                  <a:lnTo>
                    <a:pt x="891" y="156"/>
                  </a:lnTo>
                  <a:lnTo>
                    <a:pt x="863" y="145"/>
                  </a:lnTo>
                  <a:lnTo>
                    <a:pt x="836" y="131"/>
                  </a:lnTo>
                  <a:lnTo>
                    <a:pt x="811" y="117"/>
                  </a:lnTo>
                  <a:lnTo>
                    <a:pt x="786" y="101"/>
                  </a:lnTo>
                  <a:lnTo>
                    <a:pt x="762" y="83"/>
                  </a:lnTo>
                  <a:lnTo>
                    <a:pt x="738" y="64"/>
                  </a:lnTo>
                  <a:lnTo>
                    <a:pt x="715" y="44"/>
                  </a:lnTo>
                  <a:lnTo>
                    <a:pt x="695" y="22"/>
                  </a:lnTo>
                  <a:lnTo>
                    <a:pt x="675" y="0"/>
                  </a:lnTo>
                  <a:lnTo>
                    <a:pt x="675" y="0"/>
                  </a:lnTo>
                  <a:lnTo>
                    <a:pt x="655" y="22"/>
                  </a:lnTo>
                  <a:lnTo>
                    <a:pt x="633" y="44"/>
                  </a:lnTo>
                  <a:lnTo>
                    <a:pt x="611" y="64"/>
                  </a:lnTo>
                  <a:lnTo>
                    <a:pt x="588" y="83"/>
                  </a:lnTo>
                  <a:lnTo>
                    <a:pt x="563" y="101"/>
                  </a:lnTo>
                  <a:lnTo>
                    <a:pt x="539" y="117"/>
                  </a:lnTo>
                  <a:lnTo>
                    <a:pt x="512" y="131"/>
                  </a:lnTo>
                  <a:lnTo>
                    <a:pt x="486" y="145"/>
                  </a:lnTo>
                  <a:lnTo>
                    <a:pt x="458" y="156"/>
                  </a:lnTo>
                  <a:lnTo>
                    <a:pt x="430" y="166"/>
                  </a:lnTo>
                  <a:lnTo>
                    <a:pt x="402" y="175"/>
                  </a:lnTo>
                  <a:lnTo>
                    <a:pt x="373" y="183"/>
                  </a:lnTo>
                  <a:lnTo>
                    <a:pt x="343" y="188"/>
                  </a:lnTo>
                  <a:lnTo>
                    <a:pt x="313" y="193"/>
                  </a:lnTo>
                  <a:lnTo>
                    <a:pt x="283" y="195"/>
                  </a:lnTo>
                  <a:lnTo>
                    <a:pt x="252" y="195"/>
                  </a:lnTo>
                  <a:lnTo>
                    <a:pt x="252" y="195"/>
                  </a:lnTo>
                  <a:lnTo>
                    <a:pt x="218" y="195"/>
                  </a:lnTo>
                  <a:lnTo>
                    <a:pt x="185" y="192"/>
                  </a:lnTo>
                  <a:lnTo>
                    <a:pt x="153" y="186"/>
                  </a:lnTo>
                  <a:lnTo>
                    <a:pt x="121" y="180"/>
                  </a:lnTo>
                  <a:lnTo>
                    <a:pt x="90" y="171"/>
                  </a:lnTo>
                  <a:lnTo>
                    <a:pt x="59" y="161"/>
                  </a:lnTo>
                  <a:lnTo>
                    <a:pt x="29" y="149"/>
                  </a:lnTo>
                  <a:lnTo>
                    <a:pt x="0" y="135"/>
                  </a:lnTo>
                  <a:lnTo>
                    <a:pt x="0" y="690"/>
                  </a:lnTo>
                  <a:lnTo>
                    <a:pt x="0" y="690"/>
                  </a:lnTo>
                  <a:lnTo>
                    <a:pt x="15" y="703"/>
                  </a:lnTo>
                  <a:lnTo>
                    <a:pt x="32" y="714"/>
                  </a:lnTo>
                  <a:lnTo>
                    <a:pt x="50" y="726"/>
                  </a:lnTo>
                  <a:lnTo>
                    <a:pt x="69" y="737"/>
                  </a:lnTo>
                  <a:lnTo>
                    <a:pt x="91" y="748"/>
                  </a:lnTo>
                  <a:lnTo>
                    <a:pt x="112" y="760"/>
                  </a:lnTo>
                  <a:lnTo>
                    <a:pt x="136" y="770"/>
                  </a:lnTo>
                  <a:lnTo>
                    <a:pt x="161" y="780"/>
                  </a:lnTo>
                  <a:lnTo>
                    <a:pt x="214" y="800"/>
                  </a:lnTo>
                  <a:lnTo>
                    <a:pt x="274" y="819"/>
                  </a:lnTo>
                  <a:lnTo>
                    <a:pt x="337" y="835"/>
                  </a:lnTo>
                  <a:lnTo>
                    <a:pt x="405" y="852"/>
                  </a:lnTo>
                  <a:lnTo>
                    <a:pt x="477" y="866"/>
                  </a:lnTo>
                  <a:lnTo>
                    <a:pt x="551" y="878"/>
                  </a:lnTo>
                  <a:lnTo>
                    <a:pt x="631" y="890"/>
                  </a:lnTo>
                  <a:lnTo>
                    <a:pt x="713" y="899"/>
                  </a:lnTo>
                  <a:lnTo>
                    <a:pt x="797" y="905"/>
                  </a:lnTo>
                  <a:lnTo>
                    <a:pt x="886" y="911"/>
                  </a:lnTo>
                  <a:lnTo>
                    <a:pt x="975" y="914"/>
                  </a:lnTo>
                  <a:lnTo>
                    <a:pt x="1067" y="915"/>
                  </a:lnTo>
                  <a:lnTo>
                    <a:pt x="1067" y="915"/>
                  </a:lnTo>
                  <a:lnTo>
                    <a:pt x="1125" y="915"/>
                  </a:lnTo>
                  <a:lnTo>
                    <a:pt x="1182" y="914"/>
                  </a:lnTo>
                  <a:lnTo>
                    <a:pt x="1239" y="911"/>
                  </a:lnTo>
                  <a:lnTo>
                    <a:pt x="1294" y="909"/>
                  </a:lnTo>
                  <a:lnTo>
                    <a:pt x="1349" y="905"/>
                  </a:lnTo>
                  <a:lnTo>
                    <a:pt x="1402" y="900"/>
                  </a:lnTo>
                  <a:lnTo>
                    <a:pt x="1455" y="895"/>
                  </a:lnTo>
                  <a:lnTo>
                    <a:pt x="1505" y="888"/>
                  </a:lnTo>
                  <a:lnTo>
                    <a:pt x="1556" y="882"/>
                  </a:lnTo>
                  <a:lnTo>
                    <a:pt x="1604" y="875"/>
                  </a:lnTo>
                  <a:lnTo>
                    <a:pt x="1651" y="867"/>
                  </a:lnTo>
                  <a:lnTo>
                    <a:pt x="1697" y="858"/>
                  </a:lnTo>
                  <a:lnTo>
                    <a:pt x="1741" y="849"/>
                  </a:lnTo>
                  <a:lnTo>
                    <a:pt x="1784" y="839"/>
                  </a:lnTo>
                  <a:lnTo>
                    <a:pt x="1824" y="829"/>
                  </a:lnTo>
                  <a:lnTo>
                    <a:pt x="1863" y="818"/>
                  </a:lnTo>
                  <a:lnTo>
                    <a:pt x="1901" y="806"/>
                  </a:lnTo>
                  <a:lnTo>
                    <a:pt x="1937" y="795"/>
                  </a:lnTo>
                  <a:lnTo>
                    <a:pt x="1969" y="782"/>
                  </a:lnTo>
                  <a:lnTo>
                    <a:pt x="2001" y="769"/>
                  </a:lnTo>
                  <a:lnTo>
                    <a:pt x="2030" y="756"/>
                  </a:lnTo>
                  <a:lnTo>
                    <a:pt x="2058" y="742"/>
                  </a:lnTo>
                  <a:lnTo>
                    <a:pt x="2083" y="727"/>
                  </a:lnTo>
                  <a:lnTo>
                    <a:pt x="2104" y="713"/>
                  </a:lnTo>
                  <a:lnTo>
                    <a:pt x="2125" y="698"/>
                  </a:lnTo>
                  <a:lnTo>
                    <a:pt x="2142" y="683"/>
                  </a:lnTo>
                  <a:lnTo>
                    <a:pt x="2157" y="666"/>
                  </a:lnTo>
                  <a:lnTo>
                    <a:pt x="2170" y="651"/>
                  </a:lnTo>
                  <a:lnTo>
                    <a:pt x="2180" y="635"/>
                  </a:lnTo>
                  <a:lnTo>
                    <a:pt x="2188" y="618"/>
                  </a:lnTo>
                  <a:lnTo>
                    <a:pt x="2191" y="601"/>
                  </a:lnTo>
                  <a:lnTo>
                    <a:pt x="2194" y="584"/>
                  </a:lnTo>
                  <a:lnTo>
                    <a:pt x="2194" y="135"/>
                  </a:lnTo>
                  <a:lnTo>
                    <a:pt x="2194" y="135"/>
                  </a:lnTo>
                  <a:lnTo>
                    <a:pt x="2165" y="149"/>
                  </a:lnTo>
                  <a:lnTo>
                    <a:pt x="2135" y="161"/>
                  </a:lnTo>
                  <a:lnTo>
                    <a:pt x="2104" y="171"/>
                  </a:lnTo>
                  <a:lnTo>
                    <a:pt x="2073" y="180"/>
                  </a:lnTo>
                  <a:lnTo>
                    <a:pt x="2041" y="186"/>
                  </a:lnTo>
                  <a:lnTo>
                    <a:pt x="2009" y="192"/>
                  </a:lnTo>
                  <a:lnTo>
                    <a:pt x="1976" y="195"/>
                  </a:lnTo>
                  <a:lnTo>
                    <a:pt x="1942" y="195"/>
                  </a:lnTo>
                  <a:lnTo>
                    <a:pt x="1942" y="1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p>
              <a:pPr defTabSz="914672">
                <a:defRPr/>
              </a:pPr>
              <a:endParaRPr lang="en-US" sz="1801" kern="0" dirty="0">
                <a:solidFill>
                  <a:srgbClr val="FFFFFF"/>
                </a:solidFill>
                <a:latin typeface="Segoe UI"/>
              </a:endParaRPr>
            </a:p>
          </p:txBody>
        </p:sp>
      </p:grpSp>
      <p:sp>
        <p:nvSpPr>
          <p:cNvPr id="422" name="Rectangle 421"/>
          <p:cNvSpPr/>
          <p:nvPr/>
        </p:nvSpPr>
        <p:spPr>
          <a:xfrm>
            <a:off x="2656357" y="2529512"/>
            <a:ext cx="1271412" cy="266939"/>
          </a:xfrm>
          <a:prstGeom prst="rect">
            <a:avLst/>
          </a:prstGeom>
        </p:spPr>
        <p:txBody>
          <a:bodyPr wrap="square">
            <a:spAutoFit/>
          </a:bodyPr>
          <a:lstStyle/>
          <a:p>
            <a:pPr defTabSz="914672">
              <a:defRPr/>
            </a:pPr>
            <a:r>
              <a:rPr lang="en-US" sz="1100" kern="0" dirty="0">
                <a:solidFill>
                  <a:srgbClr val="FFFFFF"/>
                </a:solidFill>
                <a:latin typeface="Segoe UI"/>
                <a:cs typeface="Segoe UI Semilight" panose="020B0402040204020203" pitchFamily="34" charset="0"/>
              </a:rPr>
              <a:t>Data Factory </a:t>
            </a:r>
            <a:endParaRPr lang="en-US" sz="1100" kern="0" dirty="0">
              <a:solidFill>
                <a:srgbClr val="FFFFFF"/>
              </a:solidFill>
              <a:latin typeface="Segoe UI"/>
            </a:endParaRPr>
          </a:p>
        </p:txBody>
      </p:sp>
      <p:sp>
        <p:nvSpPr>
          <p:cNvPr id="423" name="Rectangle 422"/>
          <p:cNvSpPr/>
          <p:nvPr/>
        </p:nvSpPr>
        <p:spPr>
          <a:xfrm>
            <a:off x="6345321" y="2444849"/>
            <a:ext cx="1269266" cy="439664"/>
          </a:xfrm>
          <a:prstGeom prst="rect">
            <a:avLst/>
          </a:prstGeom>
        </p:spPr>
        <p:txBody>
          <a:bodyPr wrap="square">
            <a:spAutoFit/>
          </a:bodyPr>
          <a:lstStyle/>
          <a:p>
            <a:pPr defTabSz="914672">
              <a:defRPr/>
            </a:pPr>
            <a:r>
              <a:rPr lang="en-US" sz="1100" dirty="0">
                <a:solidFill>
                  <a:srgbClr val="FFFFFF"/>
                </a:solidFill>
                <a:latin typeface="Segoe UI"/>
                <a:cs typeface="Segoe UI Semilight" panose="020B0402040204020203" pitchFamily="34" charset="0"/>
              </a:rPr>
              <a:t>Machine Learning</a:t>
            </a:r>
          </a:p>
        </p:txBody>
      </p:sp>
      <p:sp>
        <p:nvSpPr>
          <p:cNvPr id="424" name="Rectangle 423"/>
          <p:cNvSpPr/>
          <p:nvPr/>
        </p:nvSpPr>
        <p:spPr>
          <a:xfrm>
            <a:off x="4499101" y="2529514"/>
            <a:ext cx="1271412" cy="439664"/>
          </a:xfrm>
          <a:prstGeom prst="rect">
            <a:avLst/>
          </a:prstGeom>
        </p:spPr>
        <p:txBody>
          <a:bodyPr wrap="square">
            <a:spAutoFit/>
          </a:bodyPr>
          <a:lstStyle/>
          <a:p>
            <a:pPr defTabSz="914672">
              <a:defRPr/>
            </a:pPr>
            <a:r>
              <a:rPr lang="en-US" sz="1100" dirty="0">
                <a:solidFill>
                  <a:srgbClr val="FFFFFF"/>
                </a:solidFill>
                <a:latin typeface="Segoe UI"/>
                <a:cs typeface="Segoe UI Semilight" panose="020B0402040204020203" pitchFamily="34" charset="0"/>
              </a:rPr>
              <a:t>Data Lake Store Blob Store</a:t>
            </a:r>
          </a:p>
        </p:txBody>
      </p:sp>
      <p:grpSp>
        <p:nvGrpSpPr>
          <p:cNvPr id="425" name="Group 424"/>
          <p:cNvGrpSpPr/>
          <p:nvPr/>
        </p:nvGrpSpPr>
        <p:grpSpPr>
          <a:xfrm>
            <a:off x="4190472" y="2534724"/>
            <a:ext cx="251270" cy="251270"/>
            <a:chOff x="4068192" y="3363795"/>
            <a:chExt cx="324957" cy="324957"/>
          </a:xfrm>
        </p:grpSpPr>
        <p:sp>
          <p:nvSpPr>
            <p:cNvPr id="426" name="Rounded Rectangle 425"/>
            <p:cNvSpPr/>
            <p:nvPr/>
          </p:nvSpPr>
          <p:spPr bwMode="auto">
            <a:xfrm>
              <a:off x="4068192" y="3363795"/>
              <a:ext cx="324957" cy="324957"/>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341" tIns="143473" rIns="179341" bIns="143473" numCol="1" spcCol="0" rtlCol="0" fromWordArt="0" anchor="t" anchorCtr="0" forceAA="0" compatLnSpc="1">
              <a:prstTxWarp prst="textNoShape">
                <a:avLst/>
              </a:prstTxWarp>
              <a:noAutofit/>
            </a:bodyPr>
            <a:lstStyle/>
            <a:p>
              <a:pPr algn="ctr" defTabSz="914374" fontAlgn="base">
                <a:lnSpc>
                  <a:spcPct val="90000"/>
                </a:lnSpc>
                <a:spcBef>
                  <a:spcPct val="0"/>
                </a:spcBef>
                <a:spcAft>
                  <a:spcPct val="0"/>
                </a:spcAft>
                <a:defRPr/>
              </a:pPr>
              <a:endParaRPr lang="en-US" sz="235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7" name="Rectangle 426"/>
            <p:cNvSpPr/>
            <p:nvPr/>
          </p:nvSpPr>
          <p:spPr bwMode="auto">
            <a:xfrm>
              <a:off x="4106551"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341" tIns="143473" rIns="179341" bIns="143473" numCol="1" spcCol="0" rtlCol="0" fromWordArt="0" anchor="t" anchorCtr="0" forceAA="0" compatLnSpc="1">
              <a:prstTxWarp prst="textNoShape">
                <a:avLst/>
              </a:prstTxWarp>
              <a:noAutofit/>
            </a:bodyPr>
            <a:lstStyle/>
            <a:p>
              <a:pPr algn="ctr" defTabSz="914374" fontAlgn="base">
                <a:lnSpc>
                  <a:spcPct val="90000"/>
                </a:lnSpc>
                <a:spcBef>
                  <a:spcPct val="0"/>
                </a:spcBef>
                <a:spcAft>
                  <a:spcPct val="0"/>
                </a:spcAft>
                <a:defRPr/>
              </a:pPr>
              <a:endParaRPr lang="en-US" sz="235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8" name="Rectangle 427"/>
            <p:cNvSpPr/>
            <p:nvPr/>
          </p:nvSpPr>
          <p:spPr bwMode="auto">
            <a:xfrm>
              <a:off x="4245904" y="3401141"/>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341" tIns="143473" rIns="179341" bIns="143473" numCol="1" spcCol="0" rtlCol="0" fromWordArt="0" anchor="t" anchorCtr="0" forceAA="0" compatLnSpc="1">
              <a:prstTxWarp prst="textNoShape">
                <a:avLst/>
              </a:prstTxWarp>
              <a:noAutofit/>
            </a:bodyPr>
            <a:lstStyle/>
            <a:p>
              <a:pPr algn="ctr" defTabSz="914374" fontAlgn="base">
                <a:lnSpc>
                  <a:spcPct val="90000"/>
                </a:lnSpc>
                <a:spcBef>
                  <a:spcPct val="0"/>
                </a:spcBef>
                <a:spcAft>
                  <a:spcPct val="0"/>
                </a:spcAft>
                <a:defRPr/>
              </a:pPr>
              <a:endParaRPr lang="en-US" sz="235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9" name="Oval 428"/>
            <p:cNvSpPr/>
            <p:nvPr/>
          </p:nvSpPr>
          <p:spPr bwMode="auto">
            <a:xfrm>
              <a:off x="4174625"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341" tIns="143473" rIns="179341" bIns="143473" numCol="1" spcCol="0" rtlCol="0" fromWordArt="0" anchor="t" anchorCtr="0" forceAA="0" compatLnSpc="1">
              <a:prstTxWarp prst="textNoShape">
                <a:avLst/>
              </a:prstTxWarp>
              <a:noAutofit/>
            </a:bodyPr>
            <a:lstStyle/>
            <a:p>
              <a:pPr algn="ctr" defTabSz="914374" fontAlgn="base">
                <a:lnSpc>
                  <a:spcPct val="90000"/>
                </a:lnSpc>
                <a:spcBef>
                  <a:spcPct val="0"/>
                </a:spcBef>
                <a:spcAft>
                  <a:spcPct val="0"/>
                </a:spcAft>
                <a:defRPr/>
              </a:pPr>
              <a:endParaRPr lang="en-US" sz="235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0" name="Oval 429"/>
            <p:cNvSpPr/>
            <p:nvPr/>
          </p:nvSpPr>
          <p:spPr bwMode="auto">
            <a:xfrm>
              <a:off x="4313978" y="3401529"/>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341" tIns="143473" rIns="179341" bIns="143473" numCol="1" spcCol="0" rtlCol="0" fromWordArt="0" anchor="t" anchorCtr="0" forceAA="0" compatLnSpc="1">
              <a:prstTxWarp prst="textNoShape">
                <a:avLst/>
              </a:prstTxWarp>
              <a:noAutofit/>
            </a:bodyPr>
            <a:lstStyle/>
            <a:p>
              <a:pPr algn="ctr" defTabSz="914374" fontAlgn="base">
                <a:lnSpc>
                  <a:spcPct val="90000"/>
                </a:lnSpc>
                <a:spcBef>
                  <a:spcPct val="0"/>
                </a:spcBef>
                <a:spcAft>
                  <a:spcPct val="0"/>
                </a:spcAft>
                <a:defRPr/>
              </a:pPr>
              <a:endParaRPr lang="en-US" sz="235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1" name="Rectangle 430"/>
            <p:cNvSpPr/>
            <p:nvPr/>
          </p:nvSpPr>
          <p:spPr bwMode="auto">
            <a:xfrm>
              <a:off x="4106551"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341" tIns="143473" rIns="179341" bIns="143473" numCol="1" spcCol="0" rtlCol="0" fromWordArt="0" anchor="t" anchorCtr="0" forceAA="0" compatLnSpc="1">
              <a:prstTxWarp prst="textNoShape">
                <a:avLst/>
              </a:prstTxWarp>
              <a:noAutofit/>
            </a:bodyPr>
            <a:lstStyle/>
            <a:p>
              <a:pPr algn="ctr" defTabSz="914374" fontAlgn="base">
                <a:lnSpc>
                  <a:spcPct val="90000"/>
                </a:lnSpc>
                <a:spcBef>
                  <a:spcPct val="0"/>
                </a:spcBef>
                <a:spcAft>
                  <a:spcPct val="0"/>
                </a:spcAft>
                <a:defRPr/>
              </a:pPr>
              <a:endParaRPr lang="en-US" sz="235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2" name="Rectangle 431"/>
            <p:cNvSpPr/>
            <p:nvPr/>
          </p:nvSpPr>
          <p:spPr bwMode="auto">
            <a:xfrm>
              <a:off x="4245904" y="3550317"/>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341" tIns="143473" rIns="179341" bIns="143473" numCol="1" spcCol="0" rtlCol="0" fromWordArt="0" anchor="t" anchorCtr="0" forceAA="0" compatLnSpc="1">
              <a:prstTxWarp prst="textNoShape">
                <a:avLst/>
              </a:prstTxWarp>
              <a:noAutofit/>
            </a:bodyPr>
            <a:lstStyle/>
            <a:p>
              <a:pPr algn="ctr" defTabSz="914374" fontAlgn="base">
                <a:lnSpc>
                  <a:spcPct val="90000"/>
                </a:lnSpc>
                <a:spcBef>
                  <a:spcPct val="0"/>
                </a:spcBef>
                <a:spcAft>
                  <a:spcPct val="0"/>
                </a:spcAft>
                <a:defRPr/>
              </a:pPr>
              <a:endParaRPr lang="en-US" sz="235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3" name="Oval 432"/>
            <p:cNvSpPr/>
            <p:nvPr/>
          </p:nvSpPr>
          <p:spPr bwMode="auto">
            <a:xfrm>
              <a:off x="4174625"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341" tIns="143473" rIns="179341" bIns="143473" numCol="1" spcCol="0" rtlCol="0" fromWordArt="0" anchor="t" anchorCtr="0" forceAA="0" compatLnSpc="1">
              <a:prstTxWarp prst="textNoShape">
                <a:avLst/>
              </a:prstTxWarp>
              <a:noAutofit/>
            </a:bodyPr>
            <a:lstStyle/>
            <a:p>
              <a:pPr algn="ctr" defTabSz="914374" fontAlgn="base">
                <a:lnSpc>
                  <a:spcPct val="90000"/>
                </a:lnSpc>
                <a:spcBef>
                  <a:spcPct val="0"/>
                </a:spcBef>
                <a:spcAft>
                  <a:spcPct val="0"/>
                </a:spcAft>
                <a:defRPr/>
              </a:pPr>
              <a:endParaRPr lang="en-US" sz="235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4" name="Oval 433"/>
            <p:cNvSpPr/>
            <p:nvPr/>
          </p:nvSpPr>
          <p:spPr bwMode="auto">
            <a:xfrm>
              <a:off x="4313978" y="3550705"/>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341" tIns="143473" rIns="179341" bIns="143473" numCol="1" spcCol="0" rtlCol="0" fromWordArt="0" anchor="t" anchorCtr="0" forceAA="0" compatLnSpc="1">
              <a:prstTxWarp prst="textNoShape">
                <a:avLst/>
              </a:prstTxWarp>
              <a:noAutofit/>
            </a:bodyPr>
            <a:lstStyle/>
            <a:p>
              <a:pPr algn="ctr" defTabSz="914374" fontAlgn="base">
                <a:lnSpc>
                  <a:spcPct val="90000"/>
                </a:lnSpc>
                <a:spcBef>
                  <a:spcPct val="0"/>
                </a:spcBef>
                <a:spcAft>
                  <a:spcPct val="0"/>
                </a:spcAft>
                <a:defRPr/>
              </a:pPr>
              <a:endParaRPr lang="en-US" sz="235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5" name="Rectangle 434"/>
            <p:cNvSpPr/>
            <p:nvPr/>
          </p:nvSpPr>
          <p:spPr bwMode="auto">
            <a:xfrm>
              <a:off x="4178218"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341" tIns="143473" rIns="179341" bIns="143473" numCol="1" spcCol="0" rtlCol="0" fromWordArt="0" anchor="t" anchorCtr="0" forceAA="0" compatLnSpc="1">
              <a:prstTxWarp prst="textNoShape">
                <a:avLst/>
              </a:prstTxWarp>
              <a:noAutofit/>
            </a:bodyPr>
            <a:lstStyle/>
            <a:p>
              <a:pPr algn="ctr" defTabSz="914374" fontAlgn="base">
                <a:lnSpc>
                  <a:spcPct val="90000"/>
                </a:lnSpc>
                <a:spcBef>
                  <a:spcPct val="0"/>
                </a:spcBef>
                <a:spcAft>
                  <a:spcPct val="0"/>
                </a:spcAft>
                <a:defRPr/>
              </a:pPr>
              <a:endParaRPr lang="en-US" sz="235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6" name="Rectangle 435"/>
            <p:cNvSpPr/>
            <p:nvPr/>
          </p:nvSpPr>
          <p:spPr bwMode="auto">
            <a:xfrm>
              <a:off x="4317571" y="3621636"/>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341" tIns="143473" rIns="179341" bIns="143473" numCol="1" spcCol="0" rtlCol="0" fromWordArt="0" anchor="t" anchorCtr="0" forceAA="0" compatLnSpc="1">
              <a:prstTxWarp prst="textNoShape">
                <a:avLst/>
              </a:prstTxWarp>
              <a:noAutofit/>
            </a:bodyPr>
            <a:lstStyle/>
            <a:p>
              <a:pPr algn="ctr" defTabSz="914374" fontAlgn="base">
                <a:lnSpc>
                  <a:spcPct val="90000"/>
                </a:lnSpc>
                <a:spcBef>
                  <a:spcPct val="0"/>
                </a:spcBef>
                <a:spcAft>
                  <a:spcPct val="0"/>
                </a:spcAft>
                <a:defRPr/>
              </a:pPr>
              <a:endParaRPr lang="en-US" sz="235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7" name="Oval 436"/>
            <p:cNvSpPr/>
            <p:nvPr/>
          </p:nvSpPr>
          <p:spPr bwMode="auto">
            <a:xfrm>
              <a:off x="4106939"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341" tIns="143473" rIns="179341" bIns="143473" numCol="1" spcCol="0" rtlCol="0" fromWordArt="0" anchor="t" anchorCtr="0" forceAA="0" compatLnSpc="1">
              <a:prstTxWarp prst="textNoShape">
                <a:avLst/>
              </a:prstTxWarp>
              <a:noAutofit/>
            </a:bodyPr>
            <a:lstStyle/>
            <a:p>
              <a:pPr algn="ctr" defTabSz="914374" fontAlgn="base">
                <a:lnSpc>
                  <a:spcPct val="90000"/>
                </a:lnSpc>
                <a:spcBef>
                  <a:spcPct val="0"/>
                </a:spcBef>
                <a:spcAft>
                  <a:spcPct val="0"/>
                </a:spcAft>
                <a:defRPr/>
              </a:pPr>
              <a:endParaRPr lang="en-US" sz="235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8" name="Oval 437"/>
            <p:cNvSpPr/>
            <p:nvPr/>
          </p:nvSpPr>
          <p:spPr bwMode="auto">
            <a:xfrm>
              <a:off x="4246293" y="362202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341" tIns="143473" rIns="179341" bIns="143473" numCol="1" spcCol="0" rtlCol="0" fromWordArt="0" anchor="t" anchorCtr="0" forceAA="0" compatLnSpc="1">
              <a:prstTxWarp prst="textNoShape">
                <a:avLst/>
              </a:prstTxWarp>
              <a:noAutofit/>
            </a:bodyPr>
            <a:lstStyle/>
            <a:p>
              <a:pPr algn="ctr" defTabSz="914374" fontAlgn="base">
                <a:lnSpc>
                  <a:spcPct val="90000"/>
                </a:lnSpc>
                <a:spcBef>
                  <a:spcPct val="0"/>
                </a:spcBef>
                <a:spcAft>
                  <a:spcPct val="0"/>
                </a:spcAft>
                <a:defRPr/>
              </a:pPr>
              <a:endParaRPr lang="en-US" sz="235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9" name="Rectangle 438"/>
            <p:cNvSpPr/>
            <p:nvPr/>
          </p:nvSpPr>
          <p:spPr bwMode="auto">
            <a:xfrm>
              <a:off x="4178218"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341" tIns="143473" rIns="179341" bIns="143473" numCol="1" spcCol="0" rtlCol="0" fromWordArt="0" anchor="t" anchorCtr="0" forceAA="0" compatLnSpc="1">
              <a:prstTxWarp prst="textNoShape">
                <a:avLst/>
              </a:prstTxWarp>
              <a:noAutofit/>
            </a:bodyPr>
            <a:lstStyle/>
            <a:p>
              <a:pPr algn="ctr" defTabSz="914374" fontAlgn="base">
                <a:lnSpc>
                  <a:spcPct val="90000"/>
                </a:lnSpc>
                <a:spcBef>
                  <a:spcPct val="0"/>
                </a:spcBef>
                <a:spcAft>
                  <a:spcPct val="0"/>
                </a:spcAft>
                <a:defRPr/>
              </a:pPr>
              <a:endParaRPr lang="en-US" sz="235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0" name="Rectangle 439"/>
            <p:cNvSpPr/>
            <p:nvPr/>
          </p:nvSpPr>
          <p:spPr bwMode="auto">
            <a:xfrm>
              <a:off x="4317571" y="3465945"/>
              <a:ext cx="43611" cy="43611"/>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341" tIns="143473" rIns="179341" bIns="143473" numCol="1" spcCol="0" rtlCol="0" fromWordArt="0" anchor="t" anchorCtr="0" forceAA="0" compatLnSpc="1">
              <a:prstTxWarp prst="textNoShape">
                <a:avLst/>
              </a:prstTxWarp>
              <a:noAutofit/>
            </a:bodyPr>
            <a:lstStyle/>
            <a:p>
              <a:pPr algn="ctr" defTabSz="914374" fontAlgn="base">
                <a:lnSpc>
                  <a:spcPct val="90000"/>
                </a:lnSpc>
                <a:spcBef>
                  <a:spcPct val="0"/>
                </a:spcBef>
                <a:spcAft>
                  <a:spcPct val="0"/>
                </a:spcAft>
                <a:defRPr/>
              </a:pPr>
              <a:endParaRPr lang="en-US" sz="235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1" name="Oval 440"/>
            <p:cNvSpPr/>
            <p:nvPr/>
          </p:nvSpPr>
          <p:spPr bwMode="auto">
            <a:xfrm>
              <a:off x="4106939"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341" tIns="143473" rIns="179341" bIns="143473" numCol="1" spcCol="0" rtlCol="0" fromWordArt="0" anchor="t" anchorCtr="0" forceAA="0" compatLnSpc="1">
              <a:prstTxWarp prst="textNoShape">
                <a:avLst/>
              </a:prstTxWarp>
              <a:noAutofit/>
            </a:bodyPr>
            <a:lstStyle/>
            <a:p>
              <a:pPr algn="ctr" defTabSz="914374" fontAlgn="base">
                <a:lnSpc>
                  <a:spcPct val="90000"/>
                </a:lnSpc>
                <a:spcBef>
                  <a:spcPct val="0"/>
                </a:spcBef>
                <a:spcAft>
                  <a:spcPct val="0"/>
                </a:spcAft>
                <a:defRPr/>
              </a:pPr>
              <a:endParaRPr lang="en-US" sz="235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2" name="Oval 441"/>
            <p:cNvSpPr/>
            <p:nvPr/>
          </p:nvSpPr>
          <p:spPr bwMode="auto">
            <a:xfrm>
              <a:off x="4246293" y="3466334"/>
              <a:ext cx="46815" cy="4681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341" tIns="143473" rIns="179341" bIns="143473" numCol="1" spcCol="0" rtlCol="0" fromWordArt="0" anchor="t" anchorCtr="0" forceAA="0" compatLnSpc="1">
              <a:prstTxWarp prst="textNoShape">
                <a:avLst/>
              </a:prstTxWarp>
              <a:noAutofit/>
            </a:bodyPr>
            <a:lstStyle/>
            <a:p>
              <a:pPr algn="ctr" defTabSz="914374" fontAlgn="base">
                <a:lnSpc>
                  <a:spcPct val="90000"/>
                </a:lnSpc>
                <a:spcBef>
                  <a:spcPct val="0"/>
                </a:spcBef>
                <a:spcAft>
                  <a:spcPct val="0"/>
                </a:spcAft>
                <a:defRPr/>
              </a:pPr>
              <a:endParaRPr lang="en-US" sz="2354" kern="0" dirty="0">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443" name="Rectangle 442"/>
          <p:cNvSpPr/>
          <p:nvPr/>
        </p:nvSpPr>
        <p:spPr>
          <a:xfrm>
            <a:off x="8287484" y="2444849"/>
            <a:ext cx="1269266" cy="439664"/>
          </a:xfrm>
          <a:prstGeom prst="rect">
            <a:avLst/>
          </a:prstGeom>
        </p:spPr>
        <p:txBody>
          <a:bodyPr wrap="square">
            <a:spAutoFit/>
          </a:bodyPr>
          <a:lstStyle/>
          <a:p>
            <a:pPr defTabSz="914672">
              <a:defRPr/>
            </a:pPr>
            <a:r>
              <a:rPr lang="en-US" sz="1100" dirty="0">
                <a:solidFill>
                  <a:srgbClr val="FFFFFF"/>
                </a:solidFill>
                <a:latin typeface="Segoe UI"/>
                <a:cs typeface="Segoe UI Semilight" panose="020B0402040204020203" pitchFamily="34" charset="0"/>
              </a:rPr>
              <a:t>Cognitive Services</a:t>
            </a:r>
          </a:p>
        </p:txBody>
      </p:sp>
      <p:grpSp>
        <p:nvGrpSpPr>
          <p:cNvPr id="444" name="Group 443"/>
          <p:cNvGrpSpPr/>
          <p:nvPr/>
        </p:nvGrpSpPr>
        <p:grpSpPr>
          <a:xfrm>
            <a:off x="7835530" y="2523279"/>
            <a:ext cx="427565" cy="274162"/>
            <a:chOff x="7822816" y="2717080"/>
            <a:chExt cx="427431" cy="274077"/>
          </a:xfrm>
        </p:grpSpPr>
        <p:sp>
          <p:nvSpPr>
            <p:cNvPr id="445" name="Freeform 444"/>
            <p:cNvSpPr>
              <a:spLocks/>
            </p:cNvSpPr>
            <p:nvPr/>
          </p:nvSpPr>
          <p:spPr bwMode="auto">
            <a:xfrm flipH="1">
              <a:off x="7822816" y="2717080"/>
              <a:ext cx="427431" cy="274077"/>
            </a:xfrm>
            <a:custGeom>
              <a:avLst/>
              <a:gdLst>
                <a:gd name="connsiteX0" fmla="*/ 1918425 w 3835400"/>
                <a:gd name="connsiteY0" fmla="*/ 122238 h 2295525"/>
                <a:gd name="connsiteX1" fmla="*/ 1304995 w 3835400"/>
                <a:gd name="connsiteY1" fmla="*/ 621307 h 2295525"/>
                <a:gd name="connsiteX2" fmla="*/ 1292848 w 3835400"/>
                <a:gd name="connsiteY2" fmla="*/ 752160 h 2295525"/>
                <a:gd name="connsiteX3" fmla="*/ 1226039 w 3835400"/>
                <a:gd name="connsiteY3" fmla="*/ 806936 h 2295525"/>
                <a:gd name="connsiteX4" fmla="*/ 1168340 w 3835400"/>
                <a:gd name="connsiteY4" fmla="*/ 800850 h 2295525"/>
                <a:gd name="connsiteX5" fmla="*/ 800889 w 3835400"/>
                <a:gd name="connsiteY5" fmla="*/ 953005 h 2295525"/>
                <a:gd name="connsiteX6" fmla="*/ 758374 w 3835400"/>
                <a:gd name="connsiteY6" fmla="*/ 1004737 h 2295525"/>
                <a:gd name="connsiteX7" fmla="*/ 706749 w 3835400"/>
                <a:gd name="connsiteY7" fmla="*/ 1026039 h 2295525"/>
                <a:gd name="connsiteX8" fmla="*/ 694602 w 3835400"/>
                <a:gd name="connsiteY8" fmla="*/ 1026039 h 2295525"/>
                <a:gd name="connsiteX9" fmla="*/ 120650 w 3835400"/>
                <a:gd name="connsiteY9" fmla="*/ 1598142 h 2295525"/>
                <a:gd name="connsiteX10" fmla="*/ 636903 w 3835400"/>
                <a:gd name="connsiteY10" fmla="*/ 2170245 h 2295525"/>
                <a:gd name="connsiteX11" fmla="*/ 679418 w 3835400"/>
                <a:gd name="connsiteY11" fmla="*/ 2173288 h 2295525"/>
                <a:gd name="connsiteX12" fmla="*/ 682455 w 3835400"/>
                <a:gd name="connsiteY12" fmla="*/ 2173288 h 2295525"/>
                <a:gd name="connsiteX13" fmla="*/ 688528 w 3835400"/>
                <a:gd name="connsiteY13" fmla="*/ 2173288 h 2295525"/>
                <a:gd name="connsiteX14" fmla="*/ 3151358 w 3835400"/>
                <a:gd name="connsiteY14" fmla="*/ 2173288 h 2295525"/>
                <a:gd name="connsiteX15" fmla="*/ 3160469 w 3835400"/>
                <a:gd name="connsiteY15" fmla="*/ 2173288 h 2295525"/>
                <a:gd name="connsiteX16" fmla="*/ 3169579 w 3835400"/>
                <a:gd name="connsiteY16" fmla="*/ 2173288 h 2295525"/>
                <a:gd name="connsiteX17" fmla="*/ 3193873 w 3835400"/>
                <a:gd name="connsiteY17" fmla="*/ 2173288 h 2295525"/>
                <a:gd name="connsiteX18" fmla="*/ 3713163 w 3835400"/>
                <a:gd name="connsiteY18" fmla="*/ 1655961 h 2295525"/>
                <a:gd name="connsiteX19" fmla="*/ 3488441 w 3835400"/>
                <a:gd name="connsiteY19" fmla="*/ 1226884 h 2295525"/>
                <a:gd name="connsiteX20" fmla="*/ 3442890 w 3835400"/>
                <a:gd name="connsiteY20" fmla="*/ 1202539 h 2295525"/>
                <a:gd name="connsiteX21" fmla="*/ 3409485 w 3835400"/>
                <a:gd name="connsiteY21" fmla="*/ 1144720 h 2295525"/>
                <a:gd name="connsiteX22" fmla="*/ 3415558 w 3835400"/>
                <a:gd name="connsiteY22" fmla="*/ 1059513 h 2295525"/>
                <a:gd name="connsiteX23" fmla="*/ 2789981 w 3835400"/>
                <a:gd name="connsiteY23" fmla="*/ 435678 h 2295525"/>
                <a:gd name="connsiteX24" fmla="*/ 2604738 w 3835400"/>
                <a:gd name="connsiteY24" fmla="*/ 463065 h 2295525"/>
                <a:gd name="connsiteX25" fmla="*/ 2547039 w 3835400"/>
                <a:gd name="connsiteY25" fmla="*/ 484367 h 2295525"/>
                <a:gd name="connsiteX26" fmla="*/ 2471119 w 3835400"/>
                <a:gd name="connsiteY26" fmla="*/ 456979 h 2295525"/>
                <a:gd name="connsiteX27" fmla="*/ 2437715 w 3835400"/>
                <a:gd name="connsiteY27" fmla="*/ 396117 h 2295525"/>
                <a:gd name="connsiteX28" fmla="*/ 1918425 w 3835400"/>
                <a:gd name="connsiteY28" fmla="*/ 122238 h 2295525"/>
                <a:gd name="connsiteX29" fmla="*/ 1919219 w 3835400"/>
                <a:gd name="connsiteY29" fmla="*/ 0 h 2295525"/>
                <a:gd name="connsiteX30" fmla="*/ 2541750 w 3835400"/>
                <a:gd name="connsiteY30" fmla="*/ 331847 h 2295525"/>
                <a:gd name="connsiteX31" fmla="*/ 2544787 w 3835400"/>
                <a:gd name="connsiteY31" fmla="*/ 334891 h 2295525"/>
                <a:gd name="connsiteX32" fmla="*/ 2553897 w 3835400"/>
                <a:gd name="connsiteY32" fmla="*/ 353158 h 2295525"/>
                <a:gd name="connsiteX33" fmla="*/ 2563007 w 3835400"/>
                <a:gd name="connsiteY33" fmla="*/ 350113 h 2295525"/>
                <a:gd name="connsiteX34" fmla="*/ 2566044 w 3835400"/>
                <a:gd name="connsiteY34" fmla="*/ 347069 h 2295525"/>
                <a:gd name="connsiteX35" fmla="*/ 2790762 w 3835400"/>
                <a:gd name="connsiteY35" fmla="*/ 313580 h 2295525"/>
                <a:gd name="connsiteX36" fmla="*/ 3537800 w 3835400"/>
                <a:gd name="connsiteY36" fmla="*/ 1062518 h 2295525"/>
                <a:gd name="connsiteX37" fmla="*/ 3537800 w 3835400"/>
                <a:gd name="connsiteY37" fmla="*/ 1065562 h 2295525"/>
                <a:gd name="connsiteX38" fmla="*/ 3534763 w 3835400"/>
                <a:gd name="connsiteY38" fmla="*/ 1114274 h 2295525"/>
                <a:gd name="connsiteX39" fmla="*/ 3546910 w 3835400"/>
                <a:gd name="connsiteY39" fmla="*/ 1120363 h 2295525"/>
                <a:gd name="connsiteX40" fmla="*/ 3552983 w 3835400"/>
                <a:gd name="connsiteY40" fmla="*/ 1123407 h 2295525"/>
                <a:gd name="connsiteX41" fmla="*/ 3835400 w 3835400"/>
                <a:gd name="connsiteY41" fmla="*/ 1656188 h 2295525"/>
                <a:gd name="connsiteX42" fmla="*/ 3194648 w 3835400"/>
                <a:gd name="connsiteY42" fmla="*/ 2295525 h 2295525"/>
                <a:gd name="connsiteX43" fmla="*/ 3191612 w 3835400"/>
                <a:gd name="connsiteY43" fmla="*/ 2295525 h 2295525"/>
                <a:gd name="connsiteX44" fmla="*/ 3170355 w 3835400"/>
                <a:gd name="connsiteY44" fmla="*/ 2295525 h 2295525"/>
                <a:gd name="connsiteX45" fmla="*/ 3161244 w 3835400"/>
                <a:gd name="connsiteY45" fmla="*/ 2295525 h 2295525"/>
                <a:gd name="connsiteX46" fmla="*/ 3155171 w 3835400"/>
                <a:gd name="connsiteY46" fmla="*/ 2295525 h 2295525"/>
                <a:gd name="connsiteX47" fmla="*/ 686303 w 3835400"/>
                <a:gd name="connsiteY47" fmla="*/ 2295525 h 2295525"/>
                <a:gd name="connsiteX48" fmla="*/ 680230 w 3835400"/>
                <a:gd name="connsiteY48" fmla="*/ 2295525 h 2295525"/>
                <a:gd name="connsiteX49" fmla="*/ 671119 w 3835400"/>
                <a:gd name="connsiteY49" fmla="*/ 2295525 h 2295525"/>
                <a:gd name="connsiteX50" fmla="*/ 628605 w 3835400"/>
                <a:gd name="connsiteY50" fmla="*/ 2292481 h 2295525"/>
                <a:gd name="connsiteX51" fmla="*/ 625568 w 3835400"/>
                <a:gd name="connsiteY51" fmla="*/ 2292481 h 2295525"/>
                <a:gd name="connsiteX52" fmla="*/ 0 w 3835400"/>
                <a:gd name="connsiteY52" fmla="*/ 1598343 h 2295525"/>
                <a:gd name="connsiteX53" fmla="*/ 683266 w 3835400"/>
                <a:gd name="connsiteY53" fmla="*/ 904206 h 2295525"/>
                <a:gd name="connsiteX54" fmla="*/ 710597 w 3835400"/>
                <a:gd name="connsiteY54" fmla="*/ 873761 h 2295525"/>
                <a:gd name="connsiteX55" fmla="*/ 713634 w 3835400"/>
                <a:gd name="connsiteY55" fmla="*/ 867672 h 2295525"/>
                <a:gd name="connsiteX56" fmla="*/ 1172181 w 3835400"/>
                <a:gd name="connsiteY56" fmla="*/ 678915 h 2295525"/>
                <a:gd name="connsiteX57" fmla="*/ 1178255 w 3835400"/>
                <a:gd name="connsiteY57" fmla="*/ 678915 h 2295525"/>
                <a:gd name="connsiteX58" fmla="*/ 1184328 w 3835400"/>
                <a:gd name="connsiteY58" fmla="*/ 605848 h 2295525"/>
                <a:gd name="connsiteX59" fmla="*/ 1187365 w 3835400"/>
                <a:gd name="connsiteY59" fmla="*/ 599759 h 2295525"/>
                <a:gd name="connsiteX60" fmla="*/ 1919219 w 3835400"/>
                <a:gd name="connsiteY60" fmla="*/ 0 h 2295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3835400" h="2295525">
                  <a:moveTo>
                    <a:pt x="1918425" y="122238"/>
                  </a:moveTo>
                  <a:cubicBezTo>
                    <a:pt x="1623857" y="122238"/>
                    <a:pt x="1365731" y="332212"/>
                    <a:pt x="1304995" y="621307"/>
                  </a:cubicBezTo>
                  <a:cubicBezTo>
                    <a:pt x="1292848" y="752160"/>
                    <a:pt x="1292848" y="752160"/>
                    <a:pt x="1292848" y="752160"/>
                  </a:cubicBezTo>
                  <a:cubicBezTo>
                    <a:pt x="1289811" y="785634"/>
                    <a:pt x="1259443" y="809979"/>
                    <a:pt x="1226039" y="806936"/>
                  </a:cubicBezTo>
                  <a:cubicBezTo>
                    <a:pt x="1168340" y="800850"/>
                    <a:pt x="1168340" y="800850"/>
                    <a:pt x="1168340" y="800850"/>
                  </a:cubicBezTo>
                  <a:cubicBezTo>
                    <a:pt x="1028648" y="800850"/>
                    <a:pt x="898066" y="855625"/>
                    <a:pt x="800889" y="953005"/>
                  </a:cubicBezTo>
                  <a:cubicBezTo>
                    <a:pt x="758374" y="1004737"/>
                    <a:pt x="758374" y="1004737"/>
                    <a:pt x="758374" y="1004737"/>
                  </a:cubicBezTo>
                  <a:cubicBezTo>
                    <a:pt x="746227" y="1019953"/>
                    <a:pt x="728007" y="1026039"/>
                    <a:pt x="706749" y="1026039"/>
                  </a:cubicBezTo>
                  <a:cubicBezTo>
                    <a:pt x="694602" y="1026039"/>
                    <a:pt x="694602" y="1026039"/>
                    <a:pt x="694602" y="1026039"/>
                  </a:cubicBezTo>
                  <a:cubicBezTo>
                    <a:pt x="378777" y="1026039"/>
                    <a:pt x="120650" y="1281660"/>
                    <a:pt x="120650" y="1598142"/>
                  </a:cubicBezTo>
                  <a:cubicBezTo>
                    <a:pt x="120650" y="1893323"/>
                    <a:pt x="342335" y="2139814"/>
                    <a:pt x="636903" y="2170245"/>
                  </a:cubicBezTo>
                  <a:cubicBezTo>
                    <a:pt x="679418" y="2173288"/>
                    <a:pt x="679418" y="2173288"/>
                    <a:pt x="679418" y="2173288"/>
                  </a:cubicBezTo>
                  <a:cubicBezTo>
                    <a:pt x="679418" y="2173288"/>
                    <a:pt x="679418" y="2173288"/>
                    <a:pt x="682455" y="2173288"/>
                  </a:cubicBezTo>
                  <a:lnTo>
                    <a:pt x="688528" y="2173288"/>
                  </a:lnTo>
                  <a:cubicBezTo>
                    <a:pt x="3151358" y="2173288"/>
                    <a:pt x="3151358" y="2173288"/>
                    <a:pt x="3151358" y="2173288"/>
                  </a:cubicBezTo>
                  <a:cubicBezTo>
                    <a:pt x="3160469" y="2173288"/>
                    <a:pt x="3160469" y="2173288"/>
                    <a:pt x="3160469" y="2173288"/>
                  </a:cubicBezTo>
                  <a:cubicBezTo>
                    <a:pt x="3163506" y="2173288"/>
                    <a:pt x="3166542" y="2173288"/>
                    <a:pt x="3169579" y="2173288"/>
                  </a:cubicBezTo>
                  <a:cubicBezTo>
                    <a:pt x="3193873" y="2173288"/>
                    <a:pt x="3193873" y="2173288"/>
                    <a:pt x="3193873" y="2173288"/>
                  </a:cubicBezTo>
                  <a:cubicBezTo>
                    <a:pt x="3482368" y="2173288"/>
                    <a:pt x="3713163" y="1938969"/>
                    <a:pt x="3713163" y="1655961"/>
                  </a:cubicBezTo>
                  <a:cubicBezTo>
                    <a:pt x="3713163" y="1482504"/>
                    <a:pt x="3628133" y="1324263"/>
                    <a:pt x="3488441" y="1226884"/>
                  </a:cubicBezTo>
                  <a:cubicBezTo>
                    <a:pt x="3442890" y="1202539"/>
                    <a:pt x="3442890" y="1202539"/>
                    <a:pt x="3442890" y="1202539"/>
                  </a:cubicBezTo>
                  <a:cubicBezTo>
                    <a:pt x="3421632" y="1190367"/>
                    <a:pt x="3409485" y="1169065"/>
                    <a:pt x="3409485" y="1144720"/>
                  </a:cubicBezTo>
                  <a:cubicBezTo>
                    <a:pt x="3415558" y="1059513"/>
                    <a:pt x="3415558" y="1059513"/>
                    <a:pt x="3415558" y="1059513"/>
                  </a:cubicBezTo>
                  <a:cubicBezTo>
                    <a:pt x="3415558" y="715643"/>
                    <a:pt x="3133138" y="435678"/>
                    <a:pt x="2789981" y="435678"/>
                  </a:cubicBezTo>
                  <a:cubicBezTo>
                    <a:pt x="2726209" y="435678"/>
                    <a:pt x="2662437" y="444807"/>
                    <a:pt x="2604738" y="463065"/>
                  </a:cubicBezTo>
                  <a:cubicBezTo>
                    <a:pt x="2547039" y="484367"/>
                    <a:pt x="2547039" y="484367"/>
                    <a:pt x="2547039" y="484367"/>
                  </a:cubicBezTo>
                  <a:cubicBezTo>
                    <a:pt x="2516671" y="496540"/>
                    <a:pt x="2486303" y="484367"/>
                    <a:pt x="2471119" y="456979"/>
                  </a:cubicBezTo>
                  <a:cubicBezTo>
                    <a:pt x="2437715" y="396117"/>
                    <a:pt x="2437715" y="396117"/>
                    <a:pt x="2437715" y="396117"/>
                  </a:cubicBezTo>
                  <a:cubicBezTo>
                    <a:pt x="2322317" y="225704"/>
                    <a:pt x="2127963" y="122238"/>
                    <a:pt x="1918425" y="122238"/>
                  </a:cubicBezTo>
                  <a:close/>
                  <a:moveTo>
                    <a:pt x="1919219" y="0"/>
                  </a:moveTo>
                  <a:cubicBezTo>
                    <a:pt x="2168231" y="0"/>
                    <a:pt x="2402060" y="124823"/>
                    <a:pt x="2541750" y="331847"/>
                  </a:cubicBezTo>
                  <a:cubicBezTo>
                    <a:pt x="2541750" y="331847"/>
                    <a:pt x="2544787" y="334891"/>
                    <a:pt x="2544787" y="334891"/>
                  </a:cubicBezTo>
                  <a:cubicBezTo>
                    <a:pt x="2553897" y="353158"/>
                    <a:pt x="2553897" y="353158"/>
                    <a:pt x="2553897" y="353158"/>
                  </a:cubicBezTo>
                  <a:cubicBezTo>
                    <a:pt x="2563007" y="350113"/>
                    <a:pt x="2563007" y="350113"/>
                    <a:pt x="2563007" y="350113"/>
                  </a:cubicBezTo>
                  <a:cubicBezTo>
                    <a:pt x="2566044" y="350113"/>
                    <a:pt x="2566044" y="347069"/>
                    <a:pt x="2566044" y="347069"/>
                  </a:cubicBezTo>
                  <a:cubicBezTo>
                    <a:pt x="2638925" y="325758"/>
                    <a:pt x="2714844" y="313580"/>
                    <a:pt x="2790762" y="313580"/>
                  </a:cubicBezTo>
                  <a:cubicBezTo>
                    <a:pt x="3203759" y="313580"/>
                    <a:pt x="3537800" y="648471"/>
                    <a:pt x="3537800" y="1062518"/>
                  </a:cubicBezTo>
                  <a:cubicBezTo>
                    <a:pt x="3537800" y="1062518"/>
                    <a:pt x="3537800" y="1065562"/>
                    <a:pt x="3537800" y="1065562"/>
                  </a:cubicBezTo>
                  <a:cubicBezTo>
                    <a:pt x="3534763" y="1114274"/>
                    <a:pt x="3534763" y="1114274"/>
                    <a:pt x="3534763" y="1114274"/>
                  </a:cubicBezTo>
                  <a:cubicBezTo>
                    <a:pt x="3546910" y="1120363"/>
                    <a:pt x="3546910" y="1120363"/>
                    <a:pt x="3546910" y="1120363"/>
                  </a:cubicBezTo>
                  <a:cubicBezTo>
                    <a:pt x="3549947" y="1123407"/>
                    <a:pt x="3552983" y="1123407"/>
                    <a:pt x="3552983" y="1123407"/>
                  </a:cubicBezTo>
                  <a:cubicBezTo>
                    <a:pt x="3729114" y="1245185"/>
                    <a:pt x="3835400" y="1443076"/>
                    <a:pt x="3835400" y="1656188"/>
                  </a:cubicBezTo>
                  <a:cubicBezTo>
                    <a:pt x="3835400" y="2009346"/>
                    <a:pt x="3546910" y="2295525"/>
                    <a:pt x="3194648" y="2295525"/>
                  </a:cubicBezTo>
                  <a:cubicBezTo>
                    <a:pt x="3194648" y="2295525"/>
                    <a:pt x="3191612" y="2295525"/>
                    <a:pt x="3191612" y="2295525"/>
                  </a:cubicBezTo>
                  <a:cubicBezTo>
                    <a:pt x="3170355" y="2295525"/>
                    <a:pt x="3170355" y="2295525"/>
                    <a:pt x="3170355" y="2295525"/>
                  </a:cubicBezTo>
                  <a:cubicBezTo>
                    <a:pt x="3161244" y="2295525"/>
                    <a:pt x="3161244" y="2295525"/>
                    <a:pt x="3161244" y="2295525"/>
                  </a:cubicBezTo>
                  <a:cubicBezTo>
                    <a:pt x="3158208" y="2295525"/>
                    <a:pt x="3158208" y="2295525"/>
                    <a:pt x="3155171" y="2295525"/>
                  </a:cubicBezTo>
                  <a:cubicBezTo>
                    <a:pt x="686303" y="2295525"/>
                    <a:pt x="686303" y="2295525"/>
                    <a:pt x="686303" y="2295525"/>
                  </a:cubicBezTo>
                  <a:cubicBezTo>
                    <a:pt x="686303" y="2295525"/>
                    <a:pt x="683266" y="2295525"/>
                    <a:pt x="680230" y="2295525"/>
                  </a:cubicBezTo>
                  <a:cubicBezTo>
                    <a:pt x="671119" y="2295525"/>
                    <a:pt x="671119" y="2295525"/>
                    <a:pt x="671119" y="2295525"/>
                  </a:cubicBezTo>
                  <a:cubicBezTo>
                    <a:pt x="628605" y="2292481"/>
                    <a:pt x="628605" y="2292481"/>
                    <a:pt x="628605" y="2292481"/>
                  </a:cubicBezTo>
                  <a:cubicBezTo>
                    <a:pt x="628605" y="2292481"/>
                    <a:pt x="628605" y="2292481"/>
                    <a:pt x="625568" y="2292481"/>
                  </a:cubicBezTo>
                  <a:cubicBezTo>
                    <a:pt x="270270" y="2255947"/>
                    <a:pt x="0" y="1957590"/>
                    <a:pt x="0" y="1598343"/>
                  </a:cubicBezTo>
                  <a:cubicBezTo>
                    <a:pt x="0" y="1220830"/>
                    <a:pt x="306711" y="910295"/>
                    <a:pt x="683266" y="904206"/>
                  </a:cubicBezTo>
                  <a:cubicBezTo>
                    <a:pt x="710597" y="873761"/>
                    <a:pt x="710597" y="873761"/>
                    <a:pt x="710597" y="873761"/>
                  </a:cubicBezTo>
                  <a:cubicBezTo>
                    <a:pt x="710597" y="870717"/>
                    <a:pt x="713634" y="870717"/>
                    <a:pt x="713634" y="867672"/>
                  </a:cubicBezTo>
                  <a:cubicBezTo>
                    <a:pt x="835103" y="745894"/>
                    <a:pt x="999087" y="678915"/>
                    <a:pt x="1172181" y="678915"/>
                  </a:cubicBezTo>
                  <a:cubicBezTo>
                    <a:pt x="1172181" y="678915"/>
                    <a:pt x="1175218" y="678915"/>
                    <a:pt x="1178255" y="678915"/>
                  </a:cubicBezTo>
                  <a:cubicBezTo>
                    <a:pt x="1184328" y="605848"/>
                    <a:pt x="1184328" y="605848"/>
                    <a:pt x="1184328" y="605848"/>
                  </a:cubicBezTo>
                  <a:cubicBezTo>
                    <a:pt x="1184328" y="602804"/>
                    <a:pt x="1184328" y="599759"/>
                    <a:pt x="1187365" y="599759"/>
                  </a:cubicBezTo>
                  <a:cubicBezTo>
                    <a:pt x="1257210" y="252691"/>
                    <a:pt x="1566957" y="0"/>
                    <a:pt x="1919219" y="0"/>
                  </a:cubicBezTo>
                  <a:close/>
                </a:path>
              </a:pathLst>
            </a:custGeom>
            <a:solidFill>
              <a:srgbClr val="FFFFFF"/>
            </a:solidFill>
            <a:ln>
              <a:noFill/>
            </a:ln>
          </p:spPr>
          <p:txBody>
            <a:bodyPr vert="horz" wrap="square" lIns="91468" tIns="45734" rIns="91468" bIns="45734" numCol="1" anchor="t" anchorCtr="0" compatLnSpc="1">
              <a:prstTxWarp prst="textNoShape">
                <a:avLst/>
              </a:prstTxWarp>
              <a:noAutofit/>
            </a:bodyPr>
            <a:lstStyle/>
            <a:p>
              <a:pPr defTabSz="914672">
                <a:defRPr/>
              </a:pPr>
              <a:endParaRPr lang="en-US" sz="1801" kern="0" dirty="0">
                <a:solidFill>
                  <a:srgbClr val="FFFFFF"/>
                </a:solidFill>
                <a:latin typeface="Segoe UI"/>
              </a:endParaRPr>
            </a:p>
          </p:txBody>
        </p:sp>
        <p:sp>
          <p:nvSpPr>
            <p:cNvPr id="446" name="Freeform 109"/>
            <p:cNvSpPr>
              <a:spLocks/>
            </p:cNvSpPr>
            <p:nvPr/>
          </p:nvSpPr>
          <p:spPr bwMode="auto">
            <a:xfrm>
              <a:off x="7936686" y="2796097"/>
              <a:ext cx="148270" cy="149376"/>
            </a:xfrm>
            <a:custGeom>
              <a:avLst/>
              <a:gdLst>
                <a:gd name="T0" fmla="*/ 680 w 701"/>
                <a:gd name="T1" fmla="*/ 640 h 704"/>
                <a:gd name="T2" fmla="*/ 568 w 701"/>
                <a:gd name="T3" fmla="*/ 571 h 704"/>
                <a:gd name="T4" fmla="*/ 531 w 701"/>
                <a:gd name="T5" fmla="*/ 573 h 704"/>
                <a:gd name="T6" fmla="*/ 351 w 701"/>
                <a:gd name="T7" fmla="*/ 637 h 704"/>
                <a:gd name="T8" fmla="*/ 64 w 701"/>
                <a:gd name="T9" fmla="*/ 350 h 704"/>
                <a:gd name="T10" fmla="*/ 351 w 701"/>
                <a:gd name="T11" fmla="*/ 64 h 704"/>
                <a:gd name="T12" fmla="*/ 631 w 701"/>
                <a:gd name="T13" fmla="*/ 294 h 704"/>
                <a:gd name="T14" fmla="*/ 474 w 701"/>
                <a:gd name="T15" fmla="*/ 294 h 704"/>
                <a:gd name="T16" fmla="*/ 445 w 701"/>
                <a:gd name="T17" fmla="*/ 312 h 704"/>
                <a:gd name="T18" fmla="*/ 432 w 701"/>
                <a:gd name="T19" fmla="*/ 338 h 704"/>
                <a:gd name="T20" fmla="*/ 320 w 701"/>
                <a:gd name="T21" fmla="*/ 203 h 704"/>
                <a:gd name="T22" fmla="*/ 284 w 701"/>
                <a:gd name="T23" fmla="*/ 193 h 704"/>
                <a:gd name="T24" fmla="*/ 263 w 701"/>
                <a:gd name="T25" fmla="*/ 223 h 704"/>
                <a:gd name="T26" fmla="*/ 263 w 701"/>
                <a:gd name="T27" fmla="*/ 327 h 704"/>
                <a:gd name="T28" fmla="*/ 192 w 701"/>
                <a:gd name="T29" fmla="*/ 327 h 704"/>
                <a:gd name="T30" fmla="*/ 160 w 701"/>
                <a:gd name="T31" fmla="*/ 359 h 704"/>
                <a:gd name="T32" fmla="*/ 192 w 701"/>
                <a:gd name="T33" fmla="*/ 391 h 704"/>
                <a:gd name="T34" fmla="*/ 295 w 701"/>
                <a:gd name="T35" fmla="*/ 391 h 704"/>
                <a:gd name="T36" fmla="*/ 327 w 701"/>
                <a:gd name="T37" fmla="*/ 359 h 704"/>
                <a:gd name="T38" fmla="*/ 327 w 701"/>
                <a:gd name="T39" fmla="*/ 311 h 704"/>
                <a:gd name="T40" fmla="*/ 414 w 701"/>
                <a:gd name="T41" fmla="*/ 416 h 704"/>
                <a:gd name="T42" fmla="*/ 439 w 701"/>
                <a:gd name="T43" fmla="*/ 428 h 704"/>
                <a:gd name="T44" fmla="*/ 443 w 701"/>
                <a:gd name="T45" fmla="*/ 428 h 704"/>
                <a:gd name="T46" fmla="*/ 468 w 701"/>
                <a:gd name="T47" fmla="*/ 410 h 704"/>
                <a:gd name="T48" fmla="*/ 494 w 701"/>
                <a:gd name="T49" fmla="*/ 358 h 704"/>
                <a:gd name="T50" fmla="*/ 661 w 701"/>
                <a:gd name="T51" fmla="*/ 358 h 704"/>
                <a:gd name="T52" fmla="*/ 665 w 701"/>
                <a:gd name="T53" fmla="*/ 358 h 704"/>
                <a:gd name="T54" fmla="*/ 670 w 701"/>
                <a:gd name="T55" fmla="*/ 358 h 704"/>
                <a:gd name="T56" fmla="*/ 700 w 701"/>
                <a:gd name="T57" fmla="*/ 324 h 704"/>
                <a:gd name="T58" fmla="*/ 589 w 701"/>
                <a:gd name="T59" fmla="*/ 94 h 704"/>
                <a:gd name="T60" fmla="*/ 351 w 701"/>
                <a:gd name="T61" fmla="*/ 0 h 704"/>
                <a:gd name="T62" fmla="*/ 0 w 701"/>
                <a:gd name="T63" fmla="*/ 350 h 704"/>
                <a:gd name="T64" fmla="*/ 351 w 701"/>
                <a:gd name="T65" fmla="*/ 701 h 704"/>
                <a:gd name="T66" fmla="*/ 553 w 701"/>
                <a:gd name="T67" fmla="*/ 637 h 704"/>
                <a:gd name="T68" fmla="*/ 646 w 701"/>
                <a:gd name="T69" fmla="*/ 694 h 704"/>
                <a:gd name="T70" fmla="*/ 690 w 701"/>
                <a:gd name="T71" fmla="*/ 684 h 704"/>
                <a:gd name="T72" fmla="*/ 680 w 701"/>
                <a:gd name="T73" fmla="*/ 640 h 7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01" h="704">
                  <a:moveTo>
                    <a:pt x="680" y="640"/>
                  </a:moveTo>
                  <a:cubicBezTo>
                    <a:pt x="568" y="571"/>
                    <a:pt x="568" y="571"/>
                    <a:pt x="568" y="571"/>
                  </a:cubicBezTo>
                  <a:cubicBezTo>
                    <a:pt x="556" y="564"/>
                    <a:pt x="541" y="564"/>
                    <a:pt x="531" y="573"/>
                  </a:cubicBezTo>
                  <a:cubicBezTo>
                    <a:pt x="479" y="615"/>
                    <a:pt x="417" y="637"/>
                    <a:pt x="351" y="637"/>
                  </a:cubicBezTo>
                  <a:cubicBezTo>
                    <a:pt x="193" y="637"/>
                    <a:pt x="64" y="508"/>
                    <a:pt x="64" y="350"/>
                  </a:cubicBezTo>
                  <a:cubicBezTo>
                    <a:pt x="64" y="193"/>
                    <a:pt x="193" y="64"/>
                    <a:pt x="351" y="64"/>
                  </a:cubicBezTo>
                  <a:cubicBezTo>
                    <a:pt x="488" y="64"/>
                    <a:pt x="605" y="163"/>
                    <a:pt x="631" y="294"/>
                  </a:cubicBezTo>
                  <a:cubicBezTo>
                    <a:pt x="474" y="294"/>
                    <a:pt x="474" y="294"/>
                    <a:pt x="474" y="294"/>
                  </a:cubicBezTo>
                  <a:cubicBezTo>
                    <a:pt x="462" y="294"/>
                    <a:pt x="451" y="301"/>
                    <a:pt x="445" y="312"/>
                  </a:cubicBezTo>
                  <a:cubicBezTo>
                    <a:pt x="432" y="338"/>
                    <a:pt x="432" y="338"/>
                    <a:pt x="432" y="338"/>
                  </a:cubicBezTo>
                  <a:cubicBezTo>
                    <a:pt x="320" y="203"/>
                    <a:pt x="320" y="203"/>
                    <a:pt x="320" y="203"/>
                  </a:cubicBezTo>
                  <a:cubicBezTo>
                    <a:pt x="311" y="192"/>
                    <a:pt x="297" y="188"/>
                    <a:pt x="284" y="193"/>
                  </a:cubicBezTo>
                  <a:cubicBezTo>
                    <a:pt x="271" y="197"/>
                    <a:pt x="263" y="210"/>
                    <a:pt x="263" y="223"/>
                  </a:cubicBezTo>
                  <a:cubicBezTo>
                    <a:pt x="263" y="327"/>
                    <a:pt x="263" y="327"/>
                    <a:pt x="263" y="327"/>
                  </a:cubicBezTo>
                  <a:cubicBezTo>
                    <a:pt x="192" y="327"/>
                    <a:pt x="192" y="327"/>
                    <a:pt x="192" y="327"/>
                  </a:cubicBezTo>
                  <a:cubicBezTo>
                    <a:pt x="174" y="327"/>
                    <a:pt x="160" y="341"/>
                    <a:pt x="160" y="359"/>
                  </a:cubicBezTo>
                  <a:cubicBezTo>
                    <a:pt x="160" y="377"/>
                    <a:pt x="174" y="391"/>
                    <a:pt x="192" y="391"/>
                  </a:cubicBezTo>
                  <a:cubicBezTo>
                    <a:pt x="295" y="391"/>
                    <a:pt x="295" y="391"/>
                    <a:pt x="295" y="391"/>
                  </a:cubicBezTo>
                  <a:cubicBezTo>
                    <a:pt x="313" y="391"/>
                    <a:pt x="327" y="377"/>
                    <a:pt x="327" y="359"/>
                  </a:cubicBezTo>
                  <a:cubicBezTo>
                    <a:pt x="327" y="311"/>
                    <a:pt x="327" y="311"/>
                    <a:pt x="327" y="311"/>
                  </a:cubicBezTo>
                  <a:cubicBezTo>
                    <a:pt x="414" y="416"/>
                    <a:pt x="414" y="416"/>
                    <a:pt x="414" y="416"/>
                  </a:cubicBezTo>
                  <a:cubicBezTo>
                    <a:pt x="421" y="424"/>
                    <a:pt x="430" y="428"/>
                    <a:pt x="439" y="428"/>
                  </a:cubicBezTo>
                  <a:cubicBezTo>
                    <a:pt x="440" y="428"/>
                    <a:pt x="441" y="428"/>
                    <a:pt x="443" y="428"/>
                  </a:cubicBezTo>
                  <a:cubicBezTo>
                    <a:pt x="453" y="427"/>
                    <a:pt x="463" y="420"/>
                    <a:pt x="468" y="410"/>
                  </a:cubicBezTo>
                  <a:cubicBezTo>
                    <a:pt x="494" y="358"/>
                    <a:pt x="494" y="358"/>
                    <a:pt x="494" y="358"/>
                  </a:cubicBezTo>
                  <a:cubicBezTo>
                    <a:pt x="661" y="358"/>
                    <a:pt x="661" y="358"/>
                    <a:pt x="661" y="358"/>
                  </a:cubicBezTo>
                  <a:cubicBezTo>
                    <a:pt x="662" y="358"/>
                    <a:pt x="663" y="358"/>
                    <a:pt x="665" y="358"/>
                  </a:cubicBezTo>
                  <a:cubicBezTo>
                    <a:pt x="666" y="358"/>
                    <a:pt x="668" y="358"/>
                    <a:pt x="670" y="358"/>
                  </a:cubicBezTo>
                  <a:cubicBezTo>
                    <a:pt x="688" y="357"/>
                    <a:pt x="701" y="341"/>
                    <a:pt x="700" y="324"/>
                  </a:cubicBezTo>
                  <a:cubicBezTo>
                    <a:pt x="693" y="236"/>
                    <a:pt x="654" y="154"/>
                    <a:pt x="589" y="94"/>
                  </a:cubicBezTo>
                  <a:cubicBezTo>
                    <a:pt x="524" y="33"/>
                    <a:pt x="439" y="0"/>
                    <a:pt x="351" y="0"/>
                  </a:cubicBezTo>
                  <a:cubicBezTo>
                    <a:pt x="157" y="0"/>
                    <a:pt x="0" y="157"/>
                    <a:pt x="0" y="350"/>
                  </a:cubicBezTo>
                  <a:cubicBezTo>
                    <a:pt x="0" y="544"/>
                    <a:pt x="157" y="701"/>
                    <a:pt x="351" y="701"/>
                  </a:cubicBezTo>
                  <a:cubicBezTo>
                    <a:pt x="423" y="701"/>
                    <a:pt x="494" y="678"/>
                    <a:pt x="553" y="637"/>
                  </a:cubicBezTo>
                  <a:cubicBezTo>
                    <a:pt x="646" y="694"/>
                    <a:pt x="646" y="694"/>
                    <a:pt x="646" y="694"/>
                  </a:cubicBezTo>
                  <a:cubicBezTo>
                    <a:pt x="661" y="704"/>
                    <a:pt x="681" y="699"/>
                    <a:pt x="690" y="684"/>
                  </a:cubicBezTo>
                  <a:cubicBezTo>
                    <a:pt x="700" y="669"/>
                    <a:pt x="695" y="649"/>
                    <a:pt x="680" y="640"/>
                  </a:cubicBezTo>
                  <a:close/>
                </a:path>
              </a:pathLst>
            </a:custGeom>
            <a:solidFill>
              <a:srgbClr val="FFFFFF"/>
            </a:solidFill>
            <a:ln>
              <a:noFill/>
            </a:ln>
          </p:spPr>
          <p:txBody>
            <a:bodyPr vert="horz" wrap="square" lIns="91468" tIns="45734" rIns="91468" bIns="45734" numCol="1" anchor="t" anchorCtr="0" compatLnSpc="1">
              <a:prstTxWarp prst="textNoShape">
                <a:avLst/>
              </a:prstTxWarp>
            </a:bodyPr>
            <a:lstStyle/>
            <a:p>
              <a:pPr defTabSz="914672">
                <a:defRPr/>
              </a:pPr>
              <a:endParaRPr lang="en-US" sz="1801" kern="0" dirty="0">
                <a:solidFill>
                  <a:srgbClr val="FFFFFF"/>
                </a:solidFill>
                <a:latin typeface="Segoe UI"/>
              </a:endParaRPr>
            </a:p>
          </p:txBody>
        </p:sp>
      </p:grpSp>
      <p:sp>
        <p:nvSpPr>
          <p:cNvPr id="447" name="Rectangle 446"/>
          <p:cNvSpPr/>
          <p:nvPr/>
        </p:nvSpPr>
        <p:spPr>
          <a:xfrm>
            <a:off x="8247216" y="5299316"/>
            <a:ext cx="1271412" cy="266939"/>
          </a:xfrm>
          <a:prstGeom prst="rect">
            <a:avLst/>
          </a:prstGeom>
        </p:spPr>
        <p:txBody>
          <a:bodyPr wrap="square">
            <a:spAutoFit/>
          </a:bodyPr>
          <a:lstStyle/>
          <a:p>
            <a:pPr defTabSz="914672">
              <a:defRPr/>
            </a:pPr>
            <a:r>
              <a:rPr lang="en-US" sz="1100" dirty="0">
                <a:solidFill>
                  <a:srgbClr val="FFFFFF"/>
                </a:solidFill>
                <a:latin typeface="Segoe UI"/>
                <a:cs typeface="Segoe UI Semilight" panose="020B0402040204020203" pitchFamily="34" charset="0"/>
              </a:rPr>
              <a:t>Power BI</a:t>
            </a:r>
          </a:p>
        </p:txBody>
      </p:sp>
      <p:grpSp>
        <p:nvGrpSpPr>
          <p:cNvPr id="448" name="Group 447"/>
          <p:cNvGrpSpPr/>
          <p:nvPr/>
        </p:nvGrpSpPr>
        <p:grpSpPr>
          <a:xfrm>
            <a:off x="7889342" y="5326299"/>
            <a:ext cx="325006" cy="207728"/>
            <a:chOff x="7884058" y="5368509"/>
            <a:chExt cx="324905" cy="207663"/>
          </a:xfrm>
        </p:grpSpPr>
        <p:sp>
          <p:nvSpPr>
            <p:cNvPr id="449" name="Freeform 5"/>
            <p:cNvSpPr>
              <a:spLocks noEditPoints="1"/>
            </p:cNvSpPr>
            <p:nvPr/>
          </p:nvSpPr>
          <p:spPr bwMode="auto">
            <a:xfrm>
              <a:off x="7884058" y="5368509"/>
              <a:ext cx="324905" cy="207663"/>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rgbClr val="FFFFFF"/>
            </a:solidFill>
            <a:ln>
              <a:noFill/>
            </a:ln>
          </p:spPr>
          <p:txBody>
            <a:bodyPr vert="horz" wrap="square" lIns="89670" tIns="44835" rIns="89670" bIns="44835" numCol="1" anchor="t" anchorCtr="0" compatLnSpc="1">
              <a:prstTxWarp prst="textNoShape">
                <a:avLst/>
              </a:prstTxWarp>
            </a:bodyPr>
            <a:lstStyle/>
            <a:p>
              <a:pPr defTabSz="914672">
                <a:defRPr/>
              </a:pPr>
              <a:endParaRPr lang="en-US" sz="1765" kern="0" dirty="0">
                <a:solidFill>
                  <a:srgbClr val="FFFFFF"/>
                </a:solidFill>
                <a:latin typeface="Segoe UI"/>
              </a:endParaRPr>
            </a:p>
          </p:txBody>
        </p:sp>
        <p:sp>
          <p:nvSpPr>
            <p:cNvPr id="450" name="Freeform 6"/>
            <p:cNvSpPr>
              <a:spLocks/>
            </p:cNvSpPr>
            <p:nvPr/>
          </p:nvSpPr>
          <p:spPr bwMode="auto">
            <a:xfrm>
              <a:off x="8002832" y="5412187"/>
              <a:ext cx="35248" cy="124138"/>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rgbClr val="FFFFFF"/>
            </a:solidFill>
            <a:ln>
              <a:noFill/>
            </a:ln>
          </p:spPr>
          <p:txBody>
            <a:bodyPr vert="horz" wrap="square" lIns="89670" tIns="44835" rIns="89670" bIns="44835" numCol="1" anchor="t" anchorCtr="0" compatLnSpc="1">
              <a:prstTxWarp prst="textNoShape">
                <a:avLst/>
              </a:prstTxWarp>
            </a:bodyPr>
            <a:lstStyle/>
            <a:p>
              <a:pPr defTabSz="914672">
                <a:defRPr/>
              </a:pPr>
              <a:endParaRPr lang="en-US" sz="1765" kern="0" dirty="0">
                <a:solidFill>
                  <a:srgbClr val="FFFFFF"/>
                </a:solidFill>
                <a:latin typeface="Segoe UI"/>
              </a:endParaRPr>
            </a:p>
          </p:txBody>
        </p:sp>
        <p:sp>
          <p:nvSpPr>
            <p:cNvPr id="451" name="Freeform 7"/>
            <p:cNvSpPr>
              <a:spLocks/>
            </p:cNvSpPr>
            <p:nvPr/>
          </p:nvSpPr>
          <p:spPr bwMode="auto">
            <a:xfrm>
              <a:off x="8055706" y="5447436"/>
              <a:ext cx="36015" cy="88889"/>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rgbClr val="FFFFFF"/>
            </a:solidFill>
            <a:ln>
              <a:noFill/>
            </a:ln>
          </p:spPr>
          <p:txBody>
            <a:bodyPr vert="horz" wrap="square" lIns="89670" tIns="44835" rIns="89670" bIns="44835" numCol="1" anchor="t" anchorCtr="0" compatLnSpc="1">
              <a:prstTxWarp prst="textNoShape">
                <a:avLst/>
              </a:prstTxWarp>
            </a:bodyPr>
            <a:lstStyle/>
            <a:p>
              <a:pPr defTabSz="914672">
                <a:defRPr/>
              </a:pPr>
              <a:endParaRPr lang="en-US" sz="1765" kern="0" dirty="0">
                <a:solidFill>
                  <a:srgbClr val="FFFFFF"/>
                </a:solidFill>
                <a:latin typeface="Segoe UI"/>
              </a:endParaRPr>
            </a:p>
          </p:txBody>
        </p:sp>
        <p:sp>
          <p:nvSpPr>
            <p:cNvPr id="452" name="Freeform 8"/>
            <p:cNvSpPr>
              <a:spLocks/>
            </p:cNvSpPr>
            <p:nvPr/>
          </p:nvSpPr>
          <p:spPr bwMode="auto">
            <a:xfrm>
              <a:off x="7943062" y="5478854"/>
              <a:ext cx="49808" cy="57471"/>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rgbClr val="FFFFFF"/>
            </a:solidFill>
            <a:ln>
              <a:noFill/>
            </a:ln>
          </p:spPr>
          <p:txBody>
            <a:bodyPr vert="horz" wrap="square" lIns="89670" tIns="44835" rIns="89670" bIns="44835" numCol="1" anchor="t" anchorCtr="0" compatLnSpc="1">
              <a:prstTxWarp prst="textNoShape">
                <a:avLst/>
              </a:prstTxWarp>
            </a:bodyPr>
            <a:lstStyle/>
            <a:p>
              <a:pPr defTabSz="914672">
                <a:defRPr/>
              </a:pPr>
              <a:endParaRPr lang="en-US" sz="1765" kern="0" dirty="0">
                <a:solidFill>
                  <a:srgbClr val="FFFFFF"/>
                </a:solidFill>
                <a:latin typeface="Segoe UI"/>
              </a:endParaRPr>
            </a:p>
          </p:txBody>
        </p:sp>
        <p:sp>
          <p:nvSpPr>
            <p:cNvPr id="453" name="Freeform 9"/>
            <p:cNvSpPr>
              <a:spLocks/>
            </p:cNvSpPr>
            <p:nvPr/>
          </p:nvSpPr>
          <p:spPr bwMode="auto">
            <a:xfrm>
              <a:off x="8104749" y="5487282"/>
              <a:ext cx="42145" cy="49042"/>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rgbClr val="FFFFFF"/>
            </a:solidFill>
            <a:ln>
              <a:noFill/>
            </a:ln>
          </p:spPr>
          <p:txBody>
            <a:bodyPr vert="horz" wrap="square" lIns="89670" tIns="44835" rIns="89670" bIns="44835" numCol="1" anchor="t" anchorCtr="0" compatLnSpc="1">
              <a:prstTxWarp prst="textNoShape">
                <a:avLst/>
              </a:prstTxWarp>
            </a:bodyPr>
            <a:lstStyle/>
            <a:p>
              <a:pPr defTabSz="914672">
                <a:defRPr/>
              </a:pPr>
              <a:endParaRPr lang="en-US" sz="1765" kern="0" dirty="0">
                <a:solidFill>
                  <a:srgbClr val="FFFFFF"/>
                </a:solidFill>
                <a:latin typeface="Segoe UI"/>
              </a:endParaRPr>
            </a:p>
          </p:txBody>
        </p:sp>
      </p:grpSp>
      <p:sp>
        <p:nvSpPr>
          <p:cNvPr id="454" name="Freeform 453"/>
          <p:cNvSpPr/>
          <p:nvPr/>
        </p:nvSpPr>
        <p:spPr bwMode="auto">
          <a:xfrm>
            <a:off x="7862574" y="3141801"/>
            <a:ext cx="373475" cy="253875"/>
          </a:xfrm>
          <a:custGeom>
            <a:avLst/>
            <a:gdLst>
              <a:gd name="connsiteX0" fmla="*/ 3322794 w 5223983"/>
              <a:gd name="connsiteY0" fmla="*/ 1406050 h 3551081"/>
              <a:gd name="connsiteX1" fmla="*/ 3699984 w 5223983"/>
              <a:gd name="connsiteY1" fmla="*/ 1783240 h 3551081"/>
              <a:gd name="connsiteX2" fmla="*/ 3322794 w 5223983"/>
              <a:gd name="connsiteY2" fmla="*/ 2160430 h 3551081"/>
              <a:gd name="connsiteX3" fmla="*/ 2945604 w 5223983"/>
              <a:gd name="connsiteY3" fmla="*/ 1783240 h 3551081"/>
              <a:gd name="connsiteX4" fmla="*/ 3322794 w 5223983"/>
              <a:gd name="connsiteY4" fmla="*/ 1406050 h 3551081"/>
              <a:gd name="connsiteX5" fmla="*/ 1901190 w 5223983"/>
              <a:gd name="connsiteY5" fmla="*/ 1406050 h 3551081"/>
              <a:gd name="connsiteX6" fmla="*/ 2278380 w 5223983"/>
              <a:gd name="connsiteY6" fmla="*/ 1783240 h 3551081"/>
              <a:gd name="connsiteX7" fmla="*/ 1901190 w 5223983"/>
              <a:gd name="connsiteY7" fmla="*/ 2160430 h 3551081"/>
              <a:gd name="connsiteX8" fmla="*/ 1524000 w 5223983"/>
              <a:gd name="connsiteY8" fmla="*/ 1783240 h 3551081"/>
              <a:gd name="connsiteX9" fmla="*/ 1901190 w 5223983"/>
              <a:gd name="connsiteY9" fmla="*/ 1406050 h 3551081"/>
              <a:gd name="connsiteX10" fmla="*/ 3444555 w 5223983"/>
              <a:gd name="connsiteY10" fmla="*/ 1 h 3551081"/>
              <a:gd name="connsiteX11" fmla="*/ 5223983 w 5223983"/>
              <a:gd name="connsiteY11" fmla="*/ 1779430 h 3551081"/>
              <a:gd name="connsiteX12" fmla="*/ 3452333 w 5223983"/>
              <a:gd name="connsiteY12" fmla="*/ 3551081 h 3551081"/>
              <a:gd name="connsiteX13" fmla="*/ 3296124 w 5223983"/>
              <a:gd name="connsiteY13" fmla="*/ 3394871 h 3551081"/>
              <a:gd name="connsiteX14" fmla="*/ 4919183 w 5223983"/>
              <a:gd name="connsiteY14" fmla="*/ 1771811 h 3551081"/>
              <a:gd name="connsiteX15" fmla="*/ 3295964 w 5223983"/>
              <a:gd name="connsiteY15" fmla="*/ 148592 h 3551081"/>
              <a:gd name="connsiteX16" fmla="*/ 1779429 w 5223983"/>
              <a:gd name="connsiteY16" fmla="*/ 0 h 3551081"/>
              <a:gd name="connsiteX17" fmla="*/ 1928020 w 5223983"/>
              <a:gd name="connsiteY17" fmla="*/ 148590 h 3551081"/>
              <a:gd name="connsiteX18" fmla="*/ 304801 w 5223983"/>
              <a:gd name="connsiteY18" fmla="*/ 1771809 h 3551081"/>
              <a:gd name="connsiteX19" fmla="*/ 1927860 w 5223983"/>
              <a:gd name="connsiteY19" fmla="*/ 3394869 h 3551081"/>
              <a:gd name="connsiteX20" fmla="*/ 1771651 w 5223983"/>
              <a:gd name="connsiteY20" fmla="*/ 3551079 h 3551081"/>
              <a:gd name="connsiteX21" fmla="*/ 0 w 5223983"/>
              <a:gd name="connsiteY21" fmla="*/ 1779428 h 355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223983" h="3551081">
                <a:moveTo>
                  <a:pt x="3322794" y="1406050"/>
                </a:moveTo>
                <a:cubicBezTo>
                  <a:pt x="3531110" y="1406050"/>
                  <a:pt x="3699984" y="1574924"/>
                  <a:pt x="3699984" y="1783240"/>
                </a:cubicBezTo>
                <a:cubicBezTo>
                  <a:pt x="3699984" y="1991556"/>
                  <a:pt x="3531110" y="2160430"/>
                  <a:pt x="3322794" y="2160430"/>
                </a:cubicBezTo>
                <a:cubicBezTo>
                  <a:pt x="3114478" y="2160430"/>
                  <a:pt x="2945604" y="1991556"/>
                  <a:pt x="2945604" y="1783240"/>
                </a:cubicBezTo>
                <a:cubicBezTo>
                  <a:pt x="2945604" y="1574924"/>
                  <a:pt x="3114478" y="1406050"/>
                  <a:pt x="3322794" y="1406050"/>
                </a:cubicBezTo>
                <a:close/>
                <a:moveTo>
                  <a:pt x="1901190" y="1406050"/>
                </a:moveTo>
                <a:cubicBezTo>
                  <a:pt x="2109506" y="1406050"/>
                  <a:pt x="2278380" y="1574924"/>
                  <a:pt x="2278380" y="1783240"/>
                </a:cubicBezTo>
                <a:cubicBezTo>
                  <a:pt x="2278380" y="1991556"/>
                  <a:pt x="2109506" y="2160430"/>
                  <a:pt x="1901190" y="2160430"/>
                </a:cubicBezTo>
                <a:cubicBezTo>
                  <a:pt x="1692874" y="2160430"/>
                  <a:pt x="1524000" y="1991556"/>
                  <a:pt x="1524000" y="1783240"/>
                </a:cubicBezTo>
                <a:cubicBezTo>
                  <a:pt x="1524000" y="1574924"/>
                  <a:pt x="1692874" y="1406050"/>
                  <a:pt x="1901190" y="1406050"/>
                </a:cubicBezTo>
                <a:close/>
                <a:moveTo>
                  <a:pt x="3444555" y="1"/>
                </a:moveTo>
                <a:lnTo>
                  <a:pt x="5223983" y="1779430"/>
                </a:lnTo>
                <a:lnTo>
                  <a:pt x="3452333" y="3551081"/>
                </a:lnTo>
                <a:lnTo>
                  <a:pt x="3296124" y="3394871"/>
                </a:lnTo>
                <a:lnTo>
                  <a:pt x="4919183" y="1771811"/>
                </a:lnTo>
                <a:lnTo>
                  <a:pt x="3295964" y="148592"/>
                </a:lnTo>
                <a:close/>
                <a:moveTo>
                  <a:pt x="1779429" y="0"/>
                </a:moveTo>
                <a:lnTo>
                  <a:pt x="1928020" y="148590"/>
                </a:lnTo>
                <a:lnTo>
                  <a:pt x="304801" y="1771809"/>
                </a:lnTo>
                <a:lnTo>
                  <a:pt x="1927860" y="3394869"/>
                </a:lnTo>
                <a:lnTo>
                  <a:pt x="1771651" y="3551079"/>
                </a:lnTo>
                <a:lnTo>
                  <a:pt x="0" y="177942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68" tIns="45734" rIns="91468" bIns="45734" numCol="1" spcCol="0" rtlCol="0" fromWordArt="0" anchor="ctr" anchorCtr="0" forceAA="0" compatLnSpc="1">
            <a:prstTxWarp prst="textNoShape">
              <a:avLst/>
            </a:prstTxWarp>
            <a:noAutofit/>
          </a:bodyPr>
          <a:lstStyle/>
          <a:p>
            <a:pPr algn="ctr" defTabSz="932750" fontAlgn="base">
              <a:spcBef>
                <a:spcPct val="0"/>
              </a:spcBef>
              <a:spcAft>
                <a:spcPct val="0"/>
              </a:spcAft>
              <a:defRPr/>
            </a:pPr>
            <a:endParaRPr lang="en-US" sz="2401" kern="0" dirty="0">
              <a:solidFill>
                <a:srgbClr val="FFFFFF"/>
              </a:solidFill>
              <a:latin typeface="Segoe UI"/>
              <a:ea typeface="Segoe UI" pitchFamily="34" charset="0"/>
              <a:cs typeface="Segoe UI" pitchFamily="34" charset="0"/>
            </a:endParaRPr>
          </a:p>
        </p:txBody>
      </p:sp>
      <p:grpSp>
        <p:nvGrpSpPr>
          <p:cNvPr id="455" name="Group 454"/>
          <p:cNvGrpSpPr/>
          <p:nvPr/>
        </p:nvGrpSpPr>
        <p:grpSpPr>
          <a:xfrm>
            <a:off x="5987396" y="4287762"/>
            <a:ext cx="352766" cy="270990"/>
            <a:chOff x="1260022" y="5196402"/>
            <a:chExt cx="3273425" cy="2514600"/>
          </a:xfrm>
          <a:solidFill>
            <a:srgbClr val="FFFFFF"/>
          </a:solidFill>
        </p:grpSpPr>
        <p:sp>
          <p:nvSpPr>
            <p:cNvPr id="456" name="Freeform 455"/>
            <p:cNvSpPr>
              <a:spLocks/>
            </p:cNvSpPr>
            <p:nvPr/>
          </p:nvSpPr>
          <p:spPr bwMode="auto">
            <a:xfrm>
              <a:off x="2247447" y="5196402"/>
              <a:ext cx="2286000" cy="2514600"/>
            </a:xfrm>
            <a:custGeom>
              <a:avLst/>
              <a:gdLst>
                <a:gd name="T0" fmla="*/ 307 w 609"/>
                <a:gd name="T1" fmla="*/ 0 h 669"/>
                <a:gd name="T2" fmla="*/ 341 w 609"/>
                <a:gd name="T3" fmla="*/ 90 h 669"/>
                <a:gd name="T4" fmla="*/ 395 w 609"/>
                <a:gd name="T5" fmla="*/ 114 h 669"/>
                <a:gd name="T6" fmla="*/ 482 w 609"/>
                <a:gd name="T7" fmla="*/ 68 h 669"/>
                <a:gd name="T8" fmla="*/ 537 w 609"/>
                <a:gd name="T9" fmla="*/ 123 h 669"/>
                <a:gd name="T10" fmla="*/ 494 w 609"/>
                <a:gd name="T11" fmla="*/ 208 h 669"/>
                <a:gd name="T12" fmla="*/ 516 w 609"/>
                <a:gd name="T13" fmla="*/ 261 h 669"/>
                <a:gd name="T14" fmla="*/ 609 w 609"/>
                <a:gd name="T15" fmla="*/ 293 h 669"/>
                <a:gd name="T16" fmla="*/ 609 w 609"/>
                <a:gd name="T17" fmla="*/ 369 h 669"/>
                <a:gd name="T18" fmla="*/ 517 w 609"/>
                <a:gd name="T19" fmla="*/ 401 h 669"/>
                <a:gd name="T20" fmla="*/ 493 w 609"/>
                <a:gd name="T21" fmla="*/ 454 h 669"/>
                <a:gd name="T22" fmla="*/ 535 w 609"/>
                <a:gd name="T23" fmla="*/ 540 h 669"/>
                <a:gd name="T24" fmla="*/ 480 w 609"/>
                <a:gd name="T25" fmla="*/ 595 h 669"/>
                <a:gd name="T26" fmla="*/ 394 w 609"/>
                <a:gd name="T27" fmla="*/ 556 h 669"/>
                <a:gd name="T28" fmla="*/ 339 w 609"/>
                <a:gd name="T29" fmla="*/ 579 h 669"/>
                <a:gd name="T30" fmla="*/ 309 w 609"/>
                <a:gd name="T31" fmla="*/ 669 h 669"/>
                <a:gd name="T32" fmla="*/ 231 w 609"/>
                <a:gd name="T33" fmla="*/ 669 h 669"/>
                <a:gd name="T34" fmla="*/ 201 w 609"/>
                <a:gd name="T35" fmla="*/ 579 h 669"/>
                <a:gd name="T36" fmla="*/ 148 w 609"/>
                <a:gd name="T37" fmla="*/ 558 h 669"/>
                <a:gd name="T38" fmla="*/ 63 w 609"/>
                <a:gd name="T39" fmla="*/ 600 h 669"/>
                <a:gd name="T40" fmla="*/ 7 w 609"/>
                <a:gd name="T41" fmla="*/ 546 h 669"/>
                <a:gd name="T42" fmla="*/ 24 w 609"/>
                <a:gd name="T43" fmla="*/ 519 h 669"/>
                <a:gd name="T44" fmla="*/ 102 w 609"/>
                <a:gd name="T45" fmla="*/ 479 h 669"/>
                <a:gd name="T46" fmla="*/ 171 w 609"/>
                <a:gd name="T47" fmla="*/ 431 h 669"/>
                <a:gd name="T48" fmla="*/ 208 w 609"/>
                <a:gd name="T49" fmla="*/ 457 h 669"/>
                <a:gd name="T50" fmla="*/ 411 w 609"/>
                <a:gd name="T51" fmla="*/ 332 h 669"/>
                <a:gd name="T52" fmla="*/ 339 w 609"/>
                <a:gd name="T53" fmla="*/ 213 h 669"/>
                <a:gd name="T54" fmla="*/ 180 w 609"/>
                <a:gd name="T55" fmla="*/ 146 h 669"/>
                <a:gd name="T56" fmla="*/ 28 w 609"/>
                <a:gd name="T57" fmla="*/ 180 h 669"/>
                <a:gd name="T58" fmla="*/ 0 w 609"/>
                <a:gd name="T59" fmla="*/ 127 h 669"/>
                <a:gd name="T60" fmla="*/ 51 w 609"/>
                <a:gd name="T61" fmla="*/ 72 h 669"/>
                <a:gd name="T62" fmla="*/ 143 w 609"/>
                <a:gd name="T63" fmla="*/ 113 h 669"/>
                <a:gd name="T64" fmla="*/ 196 w 609"/>
                <a:gd name="T65" fmla="*/ 90 h 669"/>
                <a:gd name="T66" fmla="*/ 233 w 609"/>
                <a:gd name="T67" fmla="*/ 0 h 669"/>
                <a:gd name="T68" fmla="*/ 307 w 609"/>
                <a:gd name="T69" fmla="*/ 0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9" h="669">
                  <a:moveTo>
                    <a:pt x="307" y="0"/>
                  </a:moveTo>
                  <a:cubicBezTo>
                    <a:pt x="319" y="29"/>
                    <a:pt x="331" y="58"/>
                    <a:pt x="341" y="90"/>
                  </a:cubicBezTo>
                  <a:cubicBezTo>
                    <a:pt x="358" y="98"/>
                    <a:pt x="378" y="105"/>
                    <a:pt x="395" y="114"/>
                  </a:cubicBezTo>
                  <a:cubicBezTo>
                    <a:pt x="423" y="98"/>
                    <a:pt x="455" y="86"/>
                    <a:pt x="482" y="68"/>
                  </a:cubicBezTo>
                  <a:cubicBezTo>
                    <a:pt x="503" y="85"/>
                    <a:pt x="521" y="103"/>
                    <a:pt x="537" y="123"/>
                  </a:cubicBezTo>
                  <a:cubicBezTo>
                    <a:pt x="521" y="150"/>
                    <a:pt x="509" y="181"/>
                    <a:pt x="494" y="208"/>
                  </a:cubicBezTo>
                  <a:cubicBezTo>
                    <a:pt x="500" y="227"/>
                    <a:pt x="510" y="242"/>
                    <a:pt x="516" y="261"/>
                  </a:cubicBezTo>
                  <a:cubicBezTo>
                    <a:pt x="546" y="272"/>
                    <a:pt x="576" y="284"/>
                    <a:pt x="609" y="293"/>
                  </a:cubicBezTo>
                  <a:cubicBezTo>
                    <a:pt x="609" y="318"/>
                    <a:pt x="609" y="344"/>
                    <a:pt x="609" y="369"/>
                  </a:cubicBezTo>
                  <a:cubicBezTo>
                    <a:pt x="579" y="380"/>
                    <a:pt x="549" y="391"/>
                    <a:pt x="517" y="401"/>
                  </a:cubicBezTo>
                  <a:cubicBezTo>
                    <a:pt x="508" y="417"/>
                    <a:pt x="502" y="437"/>
                    <a:pt x="493" y="454"/>
                  </a:cubicBezTo>
                  <a:cubicBezTo>
                    <a:pt x="506" y="484"/>
                    <a:pt x="519" y="513"/>
                    <a:pt x="535" y="540"/>
                  </a:cubicBezTo>
                  <a:cubicBezTo>
                    <a:pt x="519" y="561"/>
                    <a:pt x="501" y="579"/>
                    <a:pt x="480" y="595"/>
                  </a:cubicBezTo>
                  <a:cubicBezTo>
                    <a:pt x="453" y="581"/>
                    <a:pt x="422" y="570"/>
                    <a:pt x="394" y="556"/>
                  </a:cubicBezTo>
                  <a:cubicBezTo>
                    <a:pt x="374" y="562"/>
                    <a:pt x="357" y="572"/>
                    <a:pt x="339" y="579"/>
                  </a:cubicBezTo>
                  <a:cubicBezTo>
                    <a:pt x="329" y="609"/>
                    <a:pt x="317" y="638"/>
                    <a:pt x="309" y="669"/>
                  </a:cubicBezTo>
                  <a:cubicBezTo>
                    <a:pt x="283" y="669"/>
                    <a:pt x="257" y="669"/>
                    <a:pt x="231" y="669"/>
                  </a:cubicBezTo>
                  <a:cubicBezTo>
                    <a:pt x="221" y="640"/>
                    <a:pt x="211" y="610"/>
                    <a:pt x="201" y="579"/>
                  </a:cubicBezTo>
                  <a:cubicBezTo>
                    <a:pt x="183" y="572"/>
                    <a:pt x="166" y="564"/>
                    <a:pt x="148" y="558"/>
                  </a:cubicBezTo>
                  <a:cubicBezTo>
                    <a:pt x="118" y="571"/>
                    <a:pt x="92" y="587"/>
                    <a:pt x="63" y="600"/>
                  </a:cubicBezTo>
                  <a:cubicBezTo>
                    <a:pt x="44" y="590"/>
                    <a:pt x="23" y="565"/>
                    <a:pt x="7" y="546"/>
                  </a:cubicBezTo>
                  <a:cubicBezTo>
                    <a:pt x="14" y="538"/>
                    <a:pt x="20" y="529"/>
                    <a:pt x="24" y="519"/>
                  </a:cubicBezTo>
                  <a:cubicBezTo>
                    <a:pt x="53" y="509"/>
                    <a:pt x="77" y="498"/>
                    <a:pt x="102" y="479"/>
                  </a:cubicBezTo>
                  <a:cubicBezTo>
                    <a:pt x="119" y="466"/>
                    <a:pt x="144" y="427"/>
                    <a:pt x="171" y="431"/>
                  </a:cubicBezTo>
                  <a:cubicBezTo>
                    <a:pt x="182" y="432"/>
                    <a:pt x="193" y="450"/>
                    <a:pt x="208" y="457"/>
                  </a:cubicBezTo>
                  <a:cubicBezTo>
                    <a:pt x="301" y="505"/>
                    <a:pt x="414" y="433"/>
                    <a:pt x="411" y="332"/>
                  </a:cubicBezTo>
                  <a:cubicBezTo>
                    <a:pt x="410" y="268"/>
                    <a:pt x="377" y="244"/>
                    <a:pt x="339" y="213"/>
                  </a:cubicBezTo>
                  <a:cubicBezTo>
                    <a:pt x="299" y="181"/>
                    <a:pt x="244" y="151"/>
                    <a:pt x="180" y="146"/>
                  </a:cubicBezTo>
                  <a:cubicBezTo>
                    <a:pt x="125" y="142"/>
                    <a:pt x="75" y="156"/>
                    <a:pt x="28" y="180"/>
                  </a:cubicBezTo>
                  <a:cubicBezTo>
                    <a:pt x="19" y="162"/>
                    <a:pt x="10" y="144"/>
                    <a:pt x="0" y="127"/>
                  </a:cubicBezTo>
                  <a:cubicBezTo>
                    <a:pt x="14" y="106"/>
                    <a:pt x="35" y="92"/>
                    <a:pt x="51" y="72"/>
                  </a:cubicBezTo>
                  <a:cubicBezTo>
                    <a:pt x="81" y="86"/>
                    <a:pt x="112" y="99"/>
                    <a:pt x="143" y="113"/>
                  </a:cubicBezTo>
                  <a:cubicBezTo>
                    <a:pt x="160" y="105"/>
                    <a:pt x="177" y="97"/>
                    <a:pt x="196" y="90"/>
                  </a:cubicBezTo>
                  <a:cubicBezTo>
                    <a:pt x="209" y="60"/>
                    <a:pt x="218" y="27"/>
                    <a:pt x="233" y="0"/>
                  </a:cubicBezTo>
                  <a:cubicBezTo>
                    <a:pt x="258" y="0"/>
                    <a:pt x="282" y="0"/>
                    <a:pt x="3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672">
                <a:defRPr/>
              </a:pPr>
              <a:endParaRPr lang="en-US" sz="1801" dirty="0">
                <a:solidFill>
                  <a:srgbClr val="FFFFFF"/>
                </a:solidFill>
                <a:latin typeface="Segoe UI"/>
              </a:endParaRPr>
            </a:p>
          </p:txBody>
        </p:sp>
        <p:sp>
          <p:nvSpPr>
            <p:cNvPr id="457" name="Freeform 456"/>
            <p:cNvSpPr>
              <a:spLocks/>
            </p:cNvSpPr>
            <p:nvPr/>
          </p:nvSpPr>
          <p:spPr bwMode="auto">
            <a:xfrm>
              <a:off x="1620384" y="5858389"/>
              <a:ext cx="1892300" cy="604838"/>
            </a:xfrm>
            <a:custGeom>
              <a:avLst/>
              <a:gdLst>
                <a:gd name="T0" fmla="*/ 319 w 504"/>
                <a:gd name="T1" fmla="*/ 4 h 161"/>
                <a:gd name="T2" fmla="*/ 486 w 504"/>
                <a:gd name="T3" fmla="*/ 67 h 161"/>
                <a:gd name="T4" fmla="*/ 502 w 504"/>
                <a:gd name="T5" fmla="*/ 90 h 161"/>
                <a:gd name="T6" fmla="*/ 490 w 504"/>
                <a:gd name="T7" fmla="*/ 115 h 161"/>
                <a:gd name="T8" fmla="*/ 455 w 504"/>
                <a:gd name="T9" fmla="*/ 90 h 161"/>
                <a:gd name="T10" fmla="*/ 327 w 504"/>
                <a:gd name="T11" fmla="*/ 37 h 161"/>
                <a:gd name="T12" fmla="*/ 216 w 504"/>
                <a:gd name="T13" fmla="*/ 69 h 161"/>
                <a:gd name="T14" fmla="*/ 68 w 504"/>
                <a:gd name="T15" fmla="*/ 143 h 161"/>
                <a:gd name="T16" fmla="*/ 2 w 504"/>
                <a:gd name="T17" fmla="*/ 99 h 161"/>
                <a:gd name="T18" fmla="*/ 11 w 504"/>
                <a:gd name="T19" fmla="*/ 76 h 161"/>
                <a:gd name="T20" fmla="*/ 76 w 504"/>
                <a:gd name="T21" fmla="*/ 110 h 161"/>
                <a:gd name="T22" fmla="*/ 174 w 504"/>
                <a:gd name="T23" fmla="*/ 57 h 161"/>
                <a:gd name="T24" fmla="*/ 319 w 504"/>
                <a:gd name="T25" fmla="*/ 4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4" h="161">
                  <a:moveTo>
                    <a:pt x="319" y="4"/>
                  </a:moveTo>
                  <a:cubicBezTo>
                    <a:pt x="384" y="0"/>
                    <a:pt x="445" y="29"/>
                    <a:pt x="486" y="67"/>
                  </a:cubicBezTo>
                  <a:cubicBezTo>
                    <a:pt x="490" y="71"/>
                    <a:pt x="501" y="81"/>
                    <a:pt x="502" y="90"/>
                  </a:cubicBezTo>
                  <a:cubicBezTo>
                    <a:pt x="504" y="101"/>
                    <a:pt x="499" y="113"/>
                    <a:pt x="490" y="115"/>
                  </a:cubicBezTo>
                  <a:cubicBezTo>
                    <a:pt x="480" y="117"/>
                    <a:pt x="461" y="97"/>
                    <a:pt x="455" y="90"/>
                  </a:cubicBezTo>
                  <a:cubicBezTo>
                    <a:pt x="424" y="61"/>
                    <a:pt x="384" y="38"/>
                    <a:pt x="327" y="37"/>
                  </a:cubicBezTo>
                  <a:cubicBezTo>
                    <a:pt x="284" y="37"/>
                    <a:pt x="245" y="51"/>
                    <a:pt x="216" y="69"/>
                  </a:cubicBezTo>
                  <a:cubicBezTo>
                    <a:pt x="173" y="96"/>
                    <a:pt x="147" y="161"/>
                    <a:pt x="68" y="143"/>
                  </a:cubicBezTo>
                  <a:cubicBezTo>
                    <a:pt x="45" y="138"/>
                    <a:pt x="7" y="123"/>
                    <a:pt x="2" y="99"/>
                  </a:cubicBezTo>
                  <a:cubicBezTo>
                    <a:pt x="0" y="91"/>
                    <a:pt x="1" y="80"/>
                    <a:pt x="11" y="76"/>
                  </a:cubicBezTo>
                  <a:cubicBezTo>
                    <a:pt x="31" y="70"/>
                    <a:pt x="54" y="107"/>
                    <a:pt x="76" y="110"/>
                  </a:cubicBezTo>
                  <a:cubicBezTo>
                    <a:pt x="126" y="116"/>
                    <a:pt x="147" y="79"/>
                    <a:pt x="174" y="57"/>
                  </a:cubicBezTo>
                  <a:cubicBezTo>
                    <a:pt x="208" y="29"/>
                    <a:pt x="256" y="8"/>
                    <a:pt x="31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672">
                <a:defRPr/>
              </a:pPr>
              <a:endParaRPr lang="en-US" sz="1801" dirty="0">
                <a:solidFill>
                  <a:srgbClr val="FFFFFF"/>
                </a:solidFill>
                <a:latin typeface="Segoe UI"/>
              </a:endParaRPr>
            </a:p>
          </p:txBody>
        </p:sp>
        <p:sp>
          <p:nvSpPr>
            <p:cNvPr id="458" name="Freeform 457"/>
            <p:cNvSpPr>
              <a:spLocks/>
            </p:cNvSpPr>
            <p:nvPr/>
          </p:nvSpPr>
          <p:spPr bwMode="auto">
            <a:xfrm>
              <a:off x="1394959" y="6174302"/>
              <a:ext cx="1952625" cy="593725"/>
            </a:xfrm>
            <a:custGeom>
              <a:avLst/>
              <a:gdLst>
                <a:gd name="T0" fmla="*/ 366 w 520"/>
                <a:gd name="T1" fmla="*/ 6 h 158"/>
                <a:gd name="T2" fmla="*/ 508 w 520"/>
                <a:gd name="T3" fmla="*/ 59 h 158"/>
                <a:gd name="T4" fmla="*/ 506 w 520"/>
                <a:gd name="T5" fmla="*/ 95 h 158"/>
                <a:gd name="T6" fmla="*/ 453 w 520"/>
                <a:gd name="T7" fmla="*/ 59 h 158"/>
                <a:gd name="T8" fmla="*/ 290 w 520"/>
                <a:gd name="T9" fmla="*/ 74 h 158"/>
                <a:gd name="T10" fmla="*/ 260 w 520"/>
                <a:gd name="T11" fmla="*/ 105 h 158"/>
                <a:gd name="T12" fmla="*/ 32 w 520"/>
                <a:gd name="T13" fmla="*/ 97 h 158"/>
                <a:gd name="T14" fmla="*/ 27 w 520"/>
                <a:gd name="T15" fmla="*/ 51 h 158"/>
                <a:gd name="T16" fmla="*/ 78 w 520"/>
                <a:gd name="T17" fmla="*/ 88 h 158"/>
                <a:gd name="T18" fmla="*/ 230 w 520"/>
                <a:gd name="T19" fmla="*/ 82 h 158"/>
                <a:gd name="T20" fmla="*/ 366 w 520"/>
                <a:gd name="T21" fmla="*/ 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0" h="158">
                  <a:moveTo>
                    <a:pt x="366" y="6"/>
                  </a:moveTo>
                  <a:cubicBezTo>
                    <a:pt x="422" y="0"/>
                    <a:pt x="479" y="24"/>
                    <a:pt x="508" y="59"/>
                  </a:cubicBezTo>
                  <a:cubicBezTo>
                    <a:pt x="520" y="75"/>
                    <a:pt x="518" y="91"/>
                    <a:pt x="506" y="95"/>
                  </a:cubicBezTo>
                  <a:cubicBezTo>
                    <a:pt x="488" y="100"/>
                    <a:pt x="467" y="68"/>
                    <a:pt x="453" y="59"/>
                  </a:cubicBezTo>
                  <a:cubicBezTo>
                    <a:pt x="402" y="29"/>
                    <a:pt x="333" y="38"/>
                    <a:pt x="290" y="74"/>
                  </a:cubicBezTo>
                  <a:cubicBezTo>
                    <a:pt x="281" y="82"/>
                    <a:pt x="270" y="97"/>
                    <a:pt x="260" y="105"/>
                  </a:cubicBezTo>
                  <a:cubicBezTo>
                    <a:pt x="195" y="158"/>
                    <a:pt x="91" y="149"/>
                    <a:pt x="32" y="97"/>
                  </a:cubicBezTo>
                  <a:cubicBezTo>
                    <a:pt x="24" y="89"/>
                    <a:pt x="0" y="56"/>
                    <a:pt x="27" y="51"/>
                  </a:cubicBezTo>
                  <a:cubicBezTo>
                    <a:pt x="43" y="47"/>
                    <a:pt x="61" y="77"/>
                    <a:pt x="78" y="88"/>
                  </a:cubicBezTo>
                  <a:cubicBezTo>
                    <a:pt x="125" y="116"/>
                    <a:pt x="190" y="109"/>
                    <a:pt x="230" y="82"/>
                  </a:cubicBezTo>
                  <a:cubicBezTo>
                    <a:pt x="277" y="51"/>
                    <a:pt x="292" y="14"/>
                    <a:pt x="366"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672">
                <a:defRPr/>
              </a:pPr>
              <a:endParaRPr lang="en-US" sz="1801" dirty="0">
                <a:solidFill>
                  <a:srgbClr val="FFFFFF"/>
                </a:solidFill>
                <a:latin typeface="Segoe UI"/>
              </a:endParaRPr>
            </a:p>
          </p:txBody>
        </p:sp>
        <p:sp>
          <p:nvSpPr>
            <p:cNvPr id="459" name="Freeform 458"/>
            <p:cNvSpPr>
              <a:spLocks/>
            </p:cNvSpPr>
            <p:nvPr/>
          </p:nvSpPr>
          <p:spPr bwMode="auto">
            <a:xfrm>
              <a:off x="1260022" y="6493389"/>
              <a:ext cx="1930400" cy="566738"/>
            </a:xfrm>
            <a:custGeom>
              <a:avLst/>
              <a:gdLst>
                <a:gd name="T0" fmla="*/ 10 w 514"/>
                <a:gd name="T1" fmla="*/ 35 h 151"/>
                <a:gd name="T2" fmla="*/ 63 w 514"/>
                <a:gd name="T3" fmla="*/ 72 h 151"/>
                <a:gd name="T4" fmla="*/ 211 w 514"/>
                <a:gd name="T5" fmla="*/ 111 h 151"/>
                <a:gd name="T6" fmla="*/ 296 w 514"/>
                <a:gd name="T7" fmla="*/ 77 h 151"/>
                <a:gd name="T8" fmla="*/ 436 w 514"/>
                <a:gd name="T9" fmla="*/ 8 h 151"/>
                <a:gd name="T10" fmla="*/ 510 w 514"/>
                <a:gd name="T11" fmla="*/ 49 h 151"/>
                <a:gd name="T12" fmla="*/ 501 w 514"/>
                <a:gd name="T13" fmla="*/ 73 h 151"/>
                <a:gd name="T14" fmla="*/ 448 w 514"/>
                <a:gd name="T15" fmla="*/ 42 h 151"/>
                <a:gd name="T16" fmla="*/ 323 w 514"/>
                <a:gd name="T17" fmla="*/ 103 h 151"/>
                <a:gd name="T18" fmla="*/ 165 w 514"/>
                <a:gd name="T19" fmla="*/ 146 h 151"/>
                <a:gd name="T20" fmla="*/ 63 w 514"/>
                <a:gd name="T21" fmla="*/ 111 h 151"/>
                <a:gd name="T22" fmla="*/ 10 w 514"/>
                <a:gd name="T23" fmla="*/ 3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14" h="151">
                  <a:moveTo>
                    <a:pt x="10" y="35"/>
                  </a:moveTo>
                  <a:cubicBezTo>
                    <a:pt x="40" y="37"/>
                    <a:pt x="46" y="59"/>
                    <a:pt x="63" y="72"/>
                  </a:cubicBezTo>
                  <a:cubicBezTo>
                    <a:pt x="95" y="96"/>
                    <a:pt x="147" y="117"/>
                    <a:pt x="211" y="111"/>
                  </a:cubicBezTo>
                  <a:cubicBezTo>
                    <a:pt x="248" y="107"/>
                    <a:pt x="274" y="92"/>
                    <a:pt x="296" y="77"/>
                  </a:cubicBezTo>
                  <a:cubicBezTo>
                    <a:pt x="338" y="48"/>
                    <a:pt x="358" y="0"/>
                    <a:pt x="436" y="8"/>
                  </a:cubicBezTo>
                  <a:cubicBezTo>
                    <a:pt x="454" y="10"/>
                    <a:pt x="503" y="25"/>
                    <a:pt x="510" y="49"/>
                  </a:cubicBezTo>
                  <a:cubicBezTo>
                    <a:pt x="512" y="58"/>
                    <a:pt x="514" y="70"/>
                    <a:pt x="501" y="73"/>
                  </a:cubicBezTo>
                  <a:cubicBezTo>
                    <a:pt x="484" y="78"/>
                    <a:pt x="467" y="48"/>
                    <a:pt x="448" y="42"/>
                  </a:cubicBezTo>
                  <a:cubicBezTo>
                    <a:pt x="388" y="23"/>
                    <a:pt x="360" y="77"/>
                    <a:pt x="323" y="103"/>
                  </a:cubicBezTo>
                  <a:cubicBezTo>
                    <a:pt x="286" y="130"/>
                    <a:pt x="237" y="151"/>
                    <a:pt x="165" y="146"/>
                  </a:cubicBezTo>
                  <a:cubicBezTo>
                    <a:pt x="129" y="143"/>
                    <a:pt x="92" y="129"/>
                    <a:pt x="63" y="111"/>
                  </a:cubicBezTo>
                  <a:cubicBezTo>
                    <a:pt x="38" y="95"/>
                    <a:pt x="0" y="73"/>
                    <a:pt x="10"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672">
                <a:defRPr/>
              </a:pPr>
              <a:endParaRPr lang="en-US" sz="1801" dirty="0">
                <a:solidFill>
                  <a:srgbClr val="FFFFFF"/>
                </a:solidFill>
                <a:latin typeface="Segoe UI"/>
              </a:endParaRPr>
            </a:p>
          </p:txBody>
        </p:sp>
      </p:grpSp>
      <p:sp>
        <p:nvSpPr>
          <p:cNvPr id="461" name="Freeform 460"/>
          <p:cNvSpPr/>
          <p:nvPr/>
        </p:nvSpPr>
        <p:spPr bwMode="auto">
          <a:xfrm>
            <a:off x="2337343" y="2468230"/>
            <a:ext cx="286550" cy="301124"/>
          </a:xfrm>
          <a:custGeom>
            <a:avLst/>
            <a:gdLst>
              <a:gd name="connsiteX0" fmla="*/ 1931382 w 2687091"/>
              <a:gd name="connsiteY0" fmla="*/ 1799512 h 2823758"/>
              <a:gd name="connsiteX1" fmla="*/ 1931382 w 2687091"/>
              <a:gd name="connsiteY1" fmla="*/ 2128383 h 2823758"/>
              <a:gd name="connsiteX2" fmla="*/ 2260253 w 2687091"/>
              <a:gd name="connsiteY2" fmla="*/ 2128383 h 2823758"/>
              <a:gd name="connsiteX3" fmla="*/ 2260253 w 2687091"/>
              <a:gd name="connsiteY3" fmla="*/ 1799512 h 2823758"/>
              <a:gd name="connsiteX4" fmla="*/ 1372033 w 2687091"/>
              <a:gd name="connsiteY4" fmla="*/ 1799512 h 2823758"/>
              <a:gd name="connsiteX5" fmla="*/ 1372033 w 2687091"/>
              <a:gd name="connsiteY5" fmla="*/ 2128383 h 2823758"/>
              <a:gd name="connsiteX6" fmla="*/ 1700904 w 2687091"/>
              <a:gd name="connsiteY6" fmla="*/ 2128383 h 2823758"/>
              <a:gd name="connsiteX7" fmla="*/ 1700904 w 2687091"/>
              <a:gd name="connsiteY7" fmla="*/ 1799512 h 2823758"/>
              <a:gd name="connsiteX8" fmla="*/ 812685 w 2687091"/>
              <a:gd name="connsiteY8" fmla="*/ 1799512 h 2823758"/>
              <a:gd name="connsiteX9" fmla="*/ 812685 w 2687091"/>
              <a:gd name="connsiteY9" fmla="*/ 2128383 h 2823758"/>
              <a:gd name="connsiteX10" fmla="*/ 1141555 w 2687091"/>
              <a:gd name="connsiteY10" fmla="*/ 2128383 h 2823758"/>
              <a:gd name="connsiteX11" fmla="*/ 1141555 w 2687091"/>
              <a:gd name="connsiteY11" fmla="*/ 1799512 h 2823758"/>
              <a:gd name="connsiteX12" fmla="*/ 486277 w 2687091"/>
              <a:gd name="connsiteY12" fmla="*/ 93827 h 2823758"/>
              <a:gd name="connsiteX13" fmla="*/ 103872 w 2687091"/>
              <a:gd name="connsiteY13" fmla="*/ 162103 h 2823758"/>
              <a:gd name="connsiteX14" fmla="*/ 486277 w 2687091"/>
              <a:gd name="connsiteY14" fmla="*/ 230379 h 2823758"/>
              <a:gd name="connsiteX15" fmla="*/ 868682 w 2687091"/>
              <a:gd name="connsiteY15" fmla="*/ 162103 h 2823758"/>
              <a:gd name="connsiteX16" fmla="*/ 486277 w 2687091"/>
              <a:gd name="connsiteY16" fmla="*/ 93827 h 2823758"/>
              <a:gd name="connsiteX17" fmla="*/ 486276 w 2687091"/>
              <a:gd name="connsiteY17" fmla="*/ 0 h 2823758"/>
              <a:gd name="connsiteX18" fmla="*/ 486277 w 2687091"/>
              <a:gd name="connsiteY18" fmla="*/ 0 h 2823758"/>
              <a:gd name="connsiteX19" fmla="*/ 972553 w 2687091"/>
              <a:gd name="connsiteY19" fmla="*/ 100893 h 2823758"/>
              <a:gd name="connsiteX20" fmla="*/ 972552 w 2687091"/>
              <a:gd name="connsiteY20" fmla="*/ 706248 h 2823758"/>
              <a:gd name="connsiteX21" fmla="*/ 972552 w 2687091"/>
              <a:gd name="connsiteY21" fmla="*/ 1342945 h 2823758"/>
              <a:gd name="connsiteX22" fmla="*/ 1792243 w 2687091"/>
              <a:gd name="connsiteY22" fmla="*/ 722637 h 2823758"/>
              <a:gd name="connsiteX23" fmla="*/ 1792243 w 2687091"/>
              <a:gd name="connsiteY23" fmla="*/ 1365018 h 2823758"/>
              <a:gd name="connsiteX24" fmla="*/ 2687091 w 2687091"/>
              <a:gd name="connsiteY24" fmla="*/ 723934 h 2823758"/>
              <a:gd name="connsiteX25" fmla="*/ 2687091 w 2687091"/>
              <a:gd name="connsiteY25" fmla="*/ 1573518 h 2823758"/>
              <a:gd name="connsiteX26" fmla="*/ 2687091 w 2687091"/>
              <a:gd name="connsiteY26" fmla="*/ 1833418 h 2823758"/>
              <a:gd name="connsiteX27" fmla="*/ 2687091 w 2687091"/>
              <a:gd name="connsiteY27" fmla="*/ 2090363 h 2823758"/>
              <a:gd name="connsiteX28" fmla="*/ 2687091 w 2687091"/>
              <a:gd name="connsiteY28" fmla="*/ 2468997 h 2823758"/>
              <a:gd name="connsiteX29" fmla="*/ 2687091 w 2687091"/>
              <a:gd name="connsiteY29" fmla="*/ 2823758 h 2823758"/>
              <a:gd name="connsiteX30" fmla="*/ 186290 w 2687091"/>
              <a:gd name="connsiteY30" fmla="*/ 2823758 h 2823758"/>
              <a:gd name="connsiteX31" fmla="*/ 186290 w 2687091"/>
              <a:gd name="connsiteY31" fmla="*/ 2823753 h 2823758"/>
              <a:gd name="connsiteX32" fmla="*/ 1 w 2687091"/>
              <a:gd name="connsiteY32" fmla="*/ 2823753 h 2823758"/>
              <a:gd name="connsiteX33" fmla="*/ 1 w 2687091"/>
              <a:gd name="connsiteY33" fmla="*/ 706250 h 2823758"/>
              <a:gd name="connsiteX34" fmla="*/ 0 w 2687091"/>
              <a:gd name="connsiteY34" fmla="*/ 706248 h 2823758"/>
              <a:gd name="connsiteX35" fmla="*/ 1 w 2687091"/>
              <a:gd name="connsiteY35" fmla="*/ 100895 h 2823758"/>
              <a:gd name="connsiteX36" fmla="*/ 0 w 2687091"/>
              <a:gd name="connsiteY36" fmla="*/ 100893 h 2823758"/>
              <a:gd name="connsiteX37" fmla="*/ 486276 w 2687091"/>
              <a:gd name="connsiteY37" fmla="*/ 0 h 2823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687091" h="2823758">
                <a:moveTo>
                  <a:pt x="1931382" y="1799512"/>
                </a:moveTo>
                <a:lnTo>
                  <a:pt x="1931382" y="2128383"/>
                </a:lnTo>
                <a:lnTo>
                  <a:pt x="2260253" y="2128383"/>
                </a:lnTo>
                <a:lnTo>
                  <a:pt x="2260253" y="1799512"/>
                </a:lnTo>
                <a:close/>
                <a:moveTo>
                  <a:pt x="1372033" y="1799512"/>
                </a:moveTo>
                <a:lnTo>
                  <a:pt x="1372033" y="2128383"/>
                </a:lnTo>
                <a:lnTo>
                  <a:pt x="1700904" y="2128383"/>
                </a:lnTo>
                <a:lnTo>
                  <a:pt x="1700904" y="1799512"/>
                </a:lnTo>
                <a:close/>
                <a:moveTo>
                  <a:pt x="812685" y="1799512"/>
                </a:moveTo>
                <a:lnTo>
                  <a:pt x="812685" y="2128383"/>
                </a:lnTo>
                <a:lnTo>
                  <a:pt x="1141555" y="2128383"/>
                </a:lnTo>
                <a:lnTo>
                  <a:pt x="1141555" y="1799512"/>
                </a:lnTo>
                <a:close/>
                <a:moveTo>
                  <a:pt x="486277" y="93827"/>
                </a:moveTo>
                <a:cubicBezTo>
                  <a:pt x="275081" y="93827"/>
                  <a:pt x="103872" y="124395"/>
                  <a:pt x="103872" y="162103"/>
                </a:cubicBezTo>
                <a:cubicBezTo>
                  <a:pt x="103872" y="199811"/>
                  <a:pt x="275081" y="230379"/>
                  <a:pt x="486277" y="230379"/>
                </a:cubicBezTo>
                <a:cubicBezTo>
                  <a:pt x="697473" y="230379"/>
                  <a:pt x="868682" y="199811"/>
                  <a:pt x="868682" y="162103"/>
                </a:cubicBezTo>
                <a:cubicBezTo>
                  <a:pt x="868682" y="124395"/>
                  <a:pt x="697473" y="93827"/>
                  <a:pt x="486277" y="93827"/>
                </a:cubicBezTo>
                <a:close/>
                <a:moveTo>
                  <a:pt x="486276" y="0"/>
                </a:moveTo>
                <a:lnTo>
                  <a:pt x="486277" y="0"/>
                </a:lnTo>
                <a:cubicBezTo>
                  <a:pt x="754840" y="0"/>
                  <a:pt x="972553" y="45171"/>
                  <a:pt x="972553" y="100893"/>
                </a:cubicBezTo>
                <a:cubicBezTo>
                  <a:pt x="972553" y="302678"/>
                  <a:pt x="972552" y="504463"/>
                  <a:pt x="972552" y="706248"/>
                </a:cubicBezTo>
                <a:lnTo>
                  <a:pt x="972552" y="1342945"/>
                </a:lnTo>
                <a:lnTo>
                  <a:pt x="1792243" y="722637"/>
                </a:lnTo>
                <a:lnTo>
                  <a:pt x="1792243" y="1365018"/>
                </a:lnTo>
                <a:lnTo>
                  <a:pt x="2687091" y="723934"/>
                </a:lnTo>
                <a:lnTo>
                  <a:pt x="2687091" y="1573518"/>
                </a:lnTo>
                <a:lnTo>
                  <a:pt x="2687091" y="1833418"/>
                </a:lnTo>
                <a:lnTo>
                  <a:pt x="2687091" y="2090363"/>
                </a:lnTo>
                <a:lnTo>
                  <a:pt x="2687091" y="2468997"/>
                </a:lnTo>
                <a:lnTo>
                  <a:pt x="2687091" y="2823758"/>
                </a:lnTo>
                <a:lnTo>
                  <a:pt x="186290" y="2823758"/>
                </a:lnTo>
                <a:lnTo>
                  <a:pt x="186290" y="2823753"/>
                </a:lnTo>
                <a:lnTo>
                  <a:pt x="1" y="2823753"/>
                </a:lnTo>
                <a:lnTo>
                  <a:pt x="1" y="706250"/>
                </a:lnTo>
                <a:lnTo>
                  <a:pt x="0" y="706248"/>
                </a:lnTo>
                <a:lnTo>
                  <a:pt x="1" y="100895"/>
                </a:lnTo>
                <a:lnTo>
                  <a:pt x="0" y="100893"/>
                </a:lnTo>
                <a:cubicBezTo>
                  <a:pt x="0" y="45171"/>
                  <a:pt x="217713" y="0"/>
                  <a:pt x="486276"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68" tIns="45734" rIns="91468" bIns="45734" numCol="1" spcCol="0" rtlCol="0" fromWordArt="0" anchor="ctr" anchorCtr="0" forceAA="0" compatLnSpc="1">
            <a:prstTxWarp prst="textNoShape">
              <a:avLst/>
            </a:prstTxWarp>
            <a:noAutofit/>
          </a:bodyPr>
          <a:lstStyle/>
          <a:p>
            <a:pPr algn="ctr" defTabSz="932750" fontAlgn="base">
              <a:spcBef>
                <a:spcPct val="0"/>
              </a:spcBef>
              <a:spcAft>
                <a:spcPct val="0"/>
              </a:spcAft>
              <a:defRPr/>
            </a:pPr>
            <a:endParaRPr lang="en-US" sz="2401" kern="0" dirty="0">
              <a:solidFill>
                <a:srgbClr val="FFFFFF"/>
              </a:solidFill>
              <a:latin typeface="Segoe UI"/>
              <a:ea typeface="Segoe UI" pitchFamily="34" charset="0"/>
              <a:cs typeface="Segoe UI" pitchFamily="34" charset="0"/>
            </a:endParaRPr>
          </a:p>
        </p:txBody>
      </p:sp>
      <p:sp>
        <p:nvSpPr>
          <p:cNvPr id="462" name="Freeform 461"/>
          <p:cNvSpPr/>
          <p:nvPr/>
        </p:nvSpPr>
        <p:spPr bwMode="auto">
          <a:xfrm>
            <a:off x="2357670" y="3731226"/>
            <a:ext cx="231647" cy="242410"/>
          </a:xfrm>
          <a:custGeom>
            <a:avLst/>
            <a:gdLst>
              <a:gd name="connsiteX0" fmla="*/ 84139 w 3657601"/>
              <a:gd name="connsiteY0" fmla="*/ 2916238 h 3827556"/>
              <a:gd name="connsiteX1" fmla="*/ 420687 w 3657601"/>
              <a:gd name="connsiteY1" fmla="*/ 2916238 h 3827556"/>
              <a:gd name="connsiteX2" fmla="*/ 504826 w 3657601"/>
              <a:gd name="connsiteY2" fmla="*/ 3000377 h 3827556"/>
              <a:gd name="connsiteX3" fmla="*/ 504826 w 3657601"/>
              <a:gd name="connsiteY3" fmla="*/ 3306764 h 3827556"/>
              <a:gd name="connsiteX4" fmla="*/ 3152775 w 3657601"/>
              <a:gd name="connsiteY4" fmla="*/ 3306764 h 3827556"/>
              <a:gd name="connsiteX5" fmla="*/ 3152775 w 3657601"/>
              <a:gd name="connsiteY5" fmla="*/ 3000377 h 3827556"/>
              <a:gd name="connsiteX6" fmla="*/ 3236914 w 3657601"/>
              <a:gd name="connsiteY6" fmla="*/ 2916238 h 3827556"/>
              <a:gd name="connsiteX7" fmla="*/ 3573462 w 3657601"/>
              <a:gd name="connsiteY7" fmla="*/ 2916238 h 3827556"/>
              <a:gd name="connsiteX8" fmla="*/ 3657601 w 3657601"/>
              <a:gd name="connsiteY8" fmla="*/ 3000377 h 3827556"/>
              <a:gd name="connsiteX9" fmla="*/ 3657601 w 3657601"/>
              <a:gd name="connsiteY9" fmla="*/ 3827556 h 3827556"/>
              <a:gd name="connsiteX10" fmla="*/ 3657600 w 3657601"/>
              <a:gd name="connsiteY10" fmla="*/ 3827556 h 3827556"/>
              <a:gd name="connsiteX11" fmla="*/ 3152775 w 3657601"/>
              <a:gd name="connsiteY11" fmla="*/ 3827556 h 3827556"/>
              <a:gd name="connsiteX12" fmla="*/ 504826 w 3657601"/>
              <a:gd name="connsiteY12" fmla="*/ 3827556 h 3827556"/>
              <a:gd name="connsiteX13" fmla="*/ 0 w 3657601"/>
              <a:gd name="connsiteY13" fmla="*/ 3827556 h 3827556"/>
              <a:gd name="connsiteX14" fmla="*/ 0 w 3657601"/>
              <a:gd name="connsiteY14" fmla="*/ 3306764 h 3827556"/>
              <a:gd name="connsiteX15" fmla="*/ 0 w 3657601"/>
              <a:gd name="connsiteY15" fmla="*/ 3000377 h 3827556"/>
              <a:gd name="connsiteX16" fmla="*/ 84139 w 3657601"/>
              <a:gd name="connsiteY16" fmla="*/ 2916238 h 3827556"/>
              <a:gd name="connsiteX17" fmla="*/ 805598 w 3657601"/>
              <a:gd name="connsiteY17" fmla="*/ 2427382 h 3827556"/>
              <a:gd name="connsiteX18" fmla="*/ 1347052 w 3657601"/>
              <a:gd name="connsiteY18" fmla="*/ 2427382 h 3827556"/>
              <a:gd name="connsiteX19" fmla="*/ 1390650 w 3657601"/>
              <a:gd name="connsiteY19" fmla="*/ 2470980 h 3827556"/>
              <a:gd name="connsiteX20" fmla="*/ 1390650 w 3657601"/>
              <a:gd name="connsiteY20" fmla="*/ 2869558 h 3827556"/>
              <a:gd name="connsiteX21" fmla="*/ 1347052 w 3657601"/>
              <a:gd name="connsiteY21" fmla="*/ 2913156 h 3827556"/>
              <a:gd name="connsiteX22" fmla="*/ 805598 w 3657601"/>
              <a:gd name="connsiteY22" fmla="*/ 2913156 h 3827556"/>
              <a:gd name="connsiteX23" fmla="*/ 762000 w 3657601"/>
              <a:gd name="connsiteY23" fmla="*/ 2869558 h 3827556"/>
              <a:gd name="connsiteX24" fmla="*/ 762000 w 3657601"/>
              <a:gd name="connsiteY24" fmla="*/ 2470980 h 3827556"/>
              <a:gd name="connsiteX25" fmla="*/ 805598 w 3657601"/>
              <a:gd name="connsiteY25" fmla="*/ 2427382 h 3827556"/>
              <a:gd name="connsiteX26" fmla="*/ 1681898 w 3657601"/>
              <a:gd name="connsiteY26" fmla="*/ 2047199 h 3827556"/>
              <a:gd name="connsiteX27" fmla="*/ 2223352 w 3657601"/>
              <a:gd name="connsiteY27" fmla="*/ 2047199 h 3827556"/>
              <a:gd name="connsiteX28" fmla="*/ 2266950 w 3657601"/>
              <a:gd name="connsiteY28" fmla="*/ 2090797 h 3827556"/>
              <a:gd name="connsiteX29" fmla="*/ 2266950 w 3657601"/>
              <a:gd name="connsiteY29" fmla="*/ 2489375 h 3827556"/>
              <a:gd name="connsiteX30" fmla="*/ 2223352 w 3657601"/>
              <a:gd name="connsiteY30" fmla="*/ 2532973 h 3827556"/>
              <a:gd name="connsiteX31" fmla="*/ 1681898 w 3657601"/>
              <a:gd name="connsiteY31" fmla="*/ 2532973 h 3827556"/>
              <a:gd name="connsiteX32" fmla="*/ 1638300 w 3657601"/>
              <a:gd name="connsiteY32" fmla="*/ 2489375 h 3827556"/>
              <a:gd name="connsiteX33" fmla="*/ 1638300 w 3657601"/>
              <a:gd name="connsiteY33" fmla="*/ 2090797 h 3827556"/>
              <a:gd name="connsiteX34" fmla="*/ 1681898 w 3657601"/>
              <a:gd name="connsiteY34" fmla="*/ 2047199 h 3827556"/>
              <a:gd name="connsiteX35" fmla="*/ 805598 w 3657601"/>
              <a:gd name="connsiteY35" fmla="*/ 1669351 h 3827556"/>
              <a:gd name="connsiteX36" fmla="*/ 1347052 w 3657601"/>
              <a:gd name="connsiteY36" fmla="*/ 1669351 h 3827556"/>
              <a:gd name="connsiteX37" fmla="*/ 1390650 w 3657601"/>
              <a:gd name="connsiteY37" fmla="*/ 1712949 h 3827556"/>
              <a:gd name="connsiteX38" fmla="*/ 1390650 w 3657601"/>
              <a:gd name="connsiteY38" fmla="*/ 2111527 h 3827556"/>
              <a:gd name="connsiteX39" fmla="*/ 1347052 w 3657601"/>
              <a:gd name="connsiteY39" fmla="*/ 2155125 h 3827556"/>
              <a:gd name="connsiteX40" fmla="*/ 805598 w 3657601"/>
              <a:gd name="connsiteY40" fmla="*/ 2155125 h 3827556"/>
              <a:gd name="connsiteX41" fmla="*/ 762000 w 3657601"/>
              <a:gd name="connsiteY41" fmla="*/ 2111527 h 3827556"/>
              <a:gd name="connsiteX42" fmla="*/ 762000 w 3657601"/>
              <a:gd name="connsiteY42" fmla="*/ 1712949 h 3827556"/>
              <a:gd name="connsiteX43" fmla="*/ 805598 w 3657601"/>
              <a:gd name="connsiteY43" fmla="*/ 1669351 h 3827556"/>
              <a:gd name="connsiteX44" fmla="*/ 2558198 w 3657601"/>
              <a:gd name="connsiteY44" fmla="*/ 1645318 h 3827556"/>
              <a:gd name="connsiteX45" fmla="*/ 3099652 w 3657601"/>
              <a:gd name="connsiteY45" fmla="*/ 1645318 h 3827556"/>
              <a:gd name="connsiteX46" fmla="*/ 3143250 w 3657601"/>
              <a:gd name="connsiteY46" fmla="*/ 1688916 h 3827556"/>
              <a:gd name="connsiteX47" fmla="*/ 3143250 w 3657601"/>
              <a:gd name="connsiteY47" fmla="*/ 2087494 h 3827556"/>
              <a:gd name="connsiteX48" fmla="*/ 3099652 w 3657601"/>
              <a:gd name="connsiteY48" fmla="*/ 2131092 h 3827556"/>
              <a:gd name="connsiteX49" fmla="*/ 2558198 w 3657601"/>
              <a:gd name="connsiteY49" fmla="*/ 2131092 h 3827556"/>
              <a:gd name="connsiteX50" fmla="*/ 2514600 w 3657601"/>
              <a:gd name="connsiteY50" fmla="*/ 2087494 h 3827556"/>
              <a:gd name="connsiteX51" fmla="*/ 2514600 w 3657601"/>
              <a:gd name="connsiteY51" fmla="*/ 1688916 h 3827556"/>
              <a:gd name="connsiteX52" fmla="*/ 2558198 w 3657601"/>
              <a:gd name="connsiteY52" fmla="*/ 1645318 h 3827556"/>
              <a:gd name="connsiteX53" fmla="*/ 1681898 w 3657601"/>
              <a:gd name="connsiteY53" fmla="*/ 1288793 h 3827556"/>
              <a:gd name="connsiteX54" fmla="*/ 2223352 w 3657601"/>
              <a:gd name="connsiteY54" fmla="*/ 1288793 h 3827556"/>
              <a:gd name="connsiteX55" fmla="*/ 2266950 w 3657601"/>
              <a:gd name="connsiteY55" fmla="*/ 1332391 h 3827556"/>
              <a:gd name="connsiteX56" fmla="*/ 2266950 w 3657601"/>
              <a:gd name="connsiteY56" fmla="*/ 1730969 h 3827556"/>
              <a:gd name="connsiteX57" fmla="*/ 2223352 w 3657601"/>
              <a:gd name="connsiteY57" fmla="*/ 1774567 h 3827556"/>
              <a:gd name="connsiteX58" fmla="*/ 1681898 w 3657601"/>
              <a:gd name="connsiteY58" fmla="*/ 1774567 h 3827556"/>
              <a:gd name="connsiteX59" fmla="*/ 1638300 w 3657601"/>
              <a:gd name="connsiteY59" fmla="*/ 1730969 h 3827556"/>
              <a:gd name="connsiteX60" fmla="*/ 1638300 w 3657601"/>
              <a:gd name="connsiteY60" fmla="*/ 1332391 h 3827556"/>
              <a:gd name="connsiteX61" fmla="*/ 1681898 w 3657601"/>
              <a:gd name="connsiteY61" fmla="*/ 1288793 h 3827556"/>
              <a:gd name="connsiteX62" fmla="*/ 805598 w 3657601"/>
              <a:gd name="connsiteY62" fmla="*/ 911320 h 3827556"/>
              <a:gd name="connsiteX63" fmla="*/ 1347052 w 3657601"/>
              <a:gd name="connsiteY63" fmla="*/ 911320 h 3827556"/>
              <a:gd name="connsiteX64" fmla="*/ 1390650 w 3657601"/>
              <a:gd name="connsiteY64" fmla="*/ 954918 h 3827556"/>
              <a:gd name="connsiteX65" fmla="*/ 1390650 w 3657601"/>
              <a:gd name="connsiteY65" fmla="*/ 1353496 h 3827556"/>
              <a:gd name="connsiteX66" fmla="*/ 1347052 w 3657601"/>
              <a:gd name="connsiteY66" fmla="*/ 1397094 h 3827556"/>
              <a:gd name="connsiteX67" fmla="*/ 805598 w 3657601"/>
              <a:gd name="connsiteY67" fmla="*/ 1397094 h 3827556"/>
              <a:gd name="connsiteX68" fmla="*/ 762000 w 3657601"/>
              <a:gd name="connsiteY68" fmla="*/ 1353496 h 3827556"/>
              <a:gd name="connsiteX69" fmla="*/ 762000 w 3657601"/>
              <a:gd name="connsiteY69" fmla="*/ 954918 h 3827556"/>
              <a:gd name="connsiteX70" fmla="*/ 805598 w 3657601"/>
              <a:gd name="connsiteY70" fmla="*/ 911320 h 3827556"/>
              <a:gd name="connsiteX71" fmla="*/ 0 w 3657601"/>
              <a:gd name="connsiteY71" fmla="*/ 0 h 3827556"/>
              <a:gd name="connsiteX72" fmla="*/ 1 w 3657601"/>
              <a:gd name="connsiteY72" fmla="*/ 0 h 3827556"/>
              <a:gd name="connsiteX73" fmla="*/ 504826 w 3657601"/>
              <a:gd name="connsiteY73" fmla="*/ 0 h 3827556"/>
              <a:gd name="connsiteX74" fmla="*/ 3152775 w 3657601"/>
              <a:gd name="connsiteY74" fmla="*/ 0 h 3827556"/>
              <a:gd name="connsiteX75" fmla="*/ 3657601 w 3657601"/>
              <a:gd name="connsiteY75" fmla="*/ 0 h 3827556"/>
              <a:gd name="connsiteX76" fmla="*/ 3657601 w 3657601"/>
              <a:gd name="connsiteY76" fmla="*/ 520792 h 3827556"/>
              <a:gd name="connsiteX77" fmla="*/ 3657601 w 3657601"/>
              <a:gd name="connsiteY77" fmla="*/ 827179 h 3827556"/>
              <a:gd name="connsiteX78" fmla="*/ 3573462 w 3657601"/>
              <a:gd name="connsiteY78" fmla="*/ 911318 h 3827556"/>
              <a:gd name="connsiteX79" fmla="*/ 3236914 w 3657601"/>
              <a:gd name="connsiteY79" fmla="*/ 911318 h 3827556"/>
              <a:gd name="connsiteX80" fmla="*/ 3152775 w 3657601"/>
              <a:gd name="connsiteY80" fmla="*/ 827179 h 3827556"/>
              <a:gd name="connsiteX81" fmla="*/ 3152775 w 3657601"/>
              <a:gd name="connsiteY81" fmla="*/ 520792 h 3827556"/>
              <a:gd name="connsiteX82" fmla="*/ 504826 w 3657601"/>
              <a:gd name="connsiteY82" fmla="*/ 520792 h 3827556"/>
              <a:gd name="connsiteX83" fmla="*/ 504826 w 3657601"/>
              <a:gd name="connsiteY83" fmla="*/ 827179 h 3827556"/>
              <a:gd name="connsiteX84" fmla="*/ 420687 w 3657601"/>
              <a:gd name="connsiteY84" fmla="*/ 911318 h 3827556"/>
              <a:gd name="connsiteX85" fmla="*/ 84139 w 3657601"/>
              <a:gd name="connsiteY85" fmla="*/ 911318 h 3827556"/>
              <a:gd name="connsiteX86" fmla="*/ 0 w 3657601"/>
              <a:gd name="connsiteY86" fmla="*/ 827179 h 3827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3657601" h="3827556">
                <a:moveTo>
                  <a:pt x="84139" y="2916238"/>
                </a:moveTo>
                <a:lnTo>
                  <a:pt x="420687" y="2916238"/>
                </a:lnTo>
                <a:cubicBezTo>
                  <a:pt x="467156" y="2916238"/>
                  <a:pt x="504826" y="2953908"/>
                  <a:pt x="504826" y="3000377"/>
                </a:cubicBezTo>
                <a:lnTo>
                  <a:pt x="504826" y="3306764"/>
                </a:lnTo>
                <a:lnTo>
                  <a:pt x="3152775" y="3306764"/>
                </a:lnTo>
                <a:lnTo>
                  <a:pt x="3152775" y="3000377"/>
                </a:lnTo>
                <a:cubicBezTo>
                  <a:pt x="3152775" y="2953908"/>
                  <a:pt x="3190445" y="2916238"/>
                  <a:pt x="3236914" y="2916238"/>
                </a:cubicBezTo>
                <a:lnTo>
                  <a:pt x="3573462" y="2916238"/>
                </a:lnTo>
                <a:cubicBezTo>
                  <a:pt x="3619931" y="2916238"/>
                  <a:pt x="3657601" y="2953908"/>
                  <a:pt x="3657601" y="3000377"/>
                </a:cubicBezTo>
                <a:lnTo>
                  <a:pt x="3657601" y="3827556"/>
                </a:lnTo>
                <a:lnTo>
                  <a:pt x="3657600" y="3827556"/>
                </a:lnTo>
                <a:lnTo>
                  <a:pt x="3152775" y="3827556"/>
                </a:lnTo>
                <a:lnTo>
                  <a:pt x="504826" y="3827556"/>
                </a:lnTo>
                <a:lnTo>
                  <a:pt x="0" y="3827556"/>
                </a:lnTo>
                <a:lnTo>
                  <a:pt x="0" y="3306764"/>
                </a:lnTo>
                <a:lnTo>
                  <a:pt x="0" y="3000377"/>
                </a:lnTo>
                <a:cubicBezTo>
                  <a:pt x="0" y="2953908"/>
                  <a:pt x="37670" y="2916238"/>
                  <a:pt x="84139" y="2916238"/>
                </a:cubicBezTo>
                <a:close/>
                <a:moveTo>
                  <a:pt x="805598" y="2427382"/>
                </a:moveTo>
                <a:lnTo>
                  <a:pt x="1347052" y="2427382"/>
                </a:lnTo>
                <a:cubicBezTo>
                  <a:pt x="1371131" y="2427382"/>
                  <a:pt x="1390650" y="2446901"/>
                  <a:pt x="1390650" y="2470980"/>
                </a:cubicBezTo>
                <a:lnTo>
                  <a:pt x="1390650" y="2869558"/>
                </a:lnTo>
                <a:cubicBezTo>
                  <a:pt x="1390650" y="2893637"/>
                  <a:pt x="1371131" y="2913156"/>
                  <a:pt x="1347052" y="2913156"/>
                </a:cubicBezTo>
                <a:lnTo>
                  <a:pt x="805598" y="2913156"/>
                </a:lnTo>
                <a:cubicBezTo>
                  <a:pt x="781519" y="2913156"/>
                  <a:pt x="762000" y="2893637"/>
                  <a:pt x="762000" y="2869558"/>
                </a:cubicBezTo>
                <a:lnTo>
                  <a:pt x="762000" y="2470980"/>
                </a:lnTo>
                <a:cubicBezTo>
                  <a:pt x="762000" y="2446901"/>
                  <a:pt x="781519" y="2427382"/>
                  <a:pt x="805598" y="2427382"/>
                </a:cubicBezTo>
                <a:close/>
                <a:moveTo>
                  <a:pt x="1681898" y="2047199"/>
                </a:moveTo>
                <a:lnTo>
                  <a:pt x="2223352" y="2047199"/>
                </a:lnTo>
                <a:cubicBezTo>
                  <a:pt x="2247431" y="2047199"/>
                  <a:pt x="2266950" y="2066718"/>
                  <a:pt x="2266950" y="2090797"/>
                </a:cubicBezTo>
                <a:lnTo>
                  <a:pt x="2266950" y="2489375"/>
                </a:lnTo>
                <a:cubicBezTo>
                  <a:pt x="2266950" y="2513454"/>
                  <a:pt x="2247431" y="2532973"/>
                  <a:pt x="2223352" y="2532973"/>
                </a:cubicBezTo>
                <a:lnTo>
                  <a:pt x="1681898" y="2532973"/>
                </a:lnTo>
                <a:cubicBezTo>
                  <a:pt x="1657819" y="2532973"/>
                  <a:pt x="1638300" y="2513454"/>
                  <a:pt x="1638300" y="2489375"/>
                </a:cubicBezTo>
                <a:lnTo>
                  <a:pt x="1638300" y="2090797"/>
                </a:lnTo>
                <a:cubicBezTo>
                  <a:pt x="1638300" y="2066718"/>
                  <a:pt x="1657819" y="2047199"/>
                  <a:pt x="1681898" y="2047199"/>
                </a:cubicBezTo>
                <a:close/>
                <a:moveTo>
                  <a:pt x="805598" y="1669351"/>
                </a:moveTo>
                <a:lnTo>
                  <a:pt x="1347052" y="1669351"/>
                </a:lnTo>
                <a:cubicBezTo>
                  <a:pt x="1371131" y="1669351"/>
                  <a:pt x="1390650" y="1688870"/>
                  <a:pt x="1390650" y="1712949"/>
                </a:cubicBezTo>
                <a:lnTo>
                  <a:pt x="1390650" y="2111527"/>
                </a:lnTo>
                <a:cubicBezTo>
                  <a:pt x="1390650" y="2135606"/>
                  <a:pt x="1371131" y="2155125"/>
                  <a:pt x="1347052" y="2155125"/>
                </a:cubicBezTo>
                <a:lnTo>
                  <a:pt x="805598" y="2155125"/>
                </a:lnTo>
                <a:cubicBezTo>
                  <a:pt x="781519" y="2155125"/>
                  <a:pt x="762000" y="2135606"/>
                  <a:pt x="762000" y="2111527"/>
                </a:cubicBezTo>
                <a:lnTo>
                  <a:pt x="762000" y="1712949"/>
                </a:lnTo>
                <a:cubicBezTo>
                  <a:pt x="762000" y="1688870"/>
                  <a:pt x="781519" y="1669351"/>
                  <a:pt x="805598" y="1669351"/>
                </a:cubicBezTo>
                <a:close/>
                <a:moveTo>
                  <a:pt x="2558198" y="1645318"/>
                </a:moveTo>
                <a:lnTo>
                  <a:pt x="3099652" y="1645318"/>
                </a:lnTo>
                <a:cubicBezTo>
                  <a:pt x="3123731" y="1645318"/>
                  <a:pt x="3143250" y="1664837"/>
                  <a:pt x="3143250" y="1688916"/>
                </a:cubicBezTo>
                <a:lnTo>
                  <a:pt x="3143250" y="2087494"/>
                </a:lnTo>
                <a:cubicBezTo>
                  <a:pt x="3143250" y="2111573"/>
                  <a:pt x="3123731" y="2131092"/>
                  <a:pt x="3099652" y="2131092"/>
                </a:cubicBezTo>
                <a:lnTo>
                  <a:pt x="2558198" y="2131092"/>
                </a:lnTo>
                <a:cubicBezTo>
                  <a:pt x="2534119" y="2131092"/>
                  <a:pt x="2514600" y="2111573"/>
                  <a:pt x="2514600" y="2087494"/>
                </a:cubicBezTo>
                <a:lnTo>
                  <a:pt x="2514600" y="1688916"/>
                </a:lnTo>
                <a:cubicBezTo>
                  <a:pt x="2514600" y="1664837"/>
                  <a:pt x="2534119" y="1645318"/>
                  <a:pt x="2558198" y="1645318"/>
                </a:cubicBezTo>
                <a:close/>
                <a:moveTo>
                  <a:pt x="1681898" y="1288793"/>
                </a:moveTo>
                <a:lnTo>
                  <a:pt x="2223352" y="1288793"/>
                </a:lnTo>
                <a:cubicBezTo>
                  <a:pt x="2247431" y="1288793"/>
                  <a:pt x="2266950" y="1308312"/>
                  <a:pt x="2266950" y="1332391"/>
                </a:cubicBezTo>
                <a:lnTo>
                  <a:pt x="2266950" y="1730969"/>
                </a:lnTo>
                <a:cubicBezTo>
                  <a:pt x="2266950" y="1755048"/>
                  <a:pt x="2247431" y="1774567"/>
                  <a:pt x="2223352" y="1774567"/>
                </a:cubicBezTo>
                <a:lnTo>
                  <a:pt x="1681898" y="1774567"/>
                </a:lnTo>
                <a:cubicBezTo>
                  <a:pt x="1657819" y="1774567"/>
                  <a:pt x="1638300" y="1755048"/>
                  <a:pt x="1638300" y="1730969"/>
                </a:cubicBezTo>
                <a:lnTo>
                  <a:pt x="1638300" y="1332391"/>
                </a:lnTo>
                <a:cubicBezTo>
                  <a:pt x="1638300" y="1308312"/>
                  <a:pt x="1657819" y="1288793"/>
                  <a:pt x="1681898" y="1288793"/>
                </a:cubicBezTo>
                <a:close/>
                <a:moveTo>
                  <a:pt x="805598" y="911320"/>
                </a:moveTo>
                <a:lnTo>
                  <a:pt x="1347052" y="911320"/>
                </a:lnTo>
                <a:cubicBezTo>
                  <a:pt x="1371131" y="911320"/>
                  <a:pt x="1390650" y="930839"/>
                  <a:pt x="1390650" y="954918"/>
                </a:cubicBezTo>
                <a:lnTo>
                  <a:pt x="1390650" y="1353496"/>
                </a:lnTo>
                <a:cubicBezTo>
                  <a:pt x="1390650" y="1377575"/>
                  <a:pt x="1371131" y="1397094"/>
                  <a:pt x="1347052" y="1397094"/>
                </a:cubicBezTo>
                <a:lnTo>
                  <a:pt x="805598" y="1397094"/>
                </a:lnTo>
                <a:cubicBezTo>
                  <a:pt x="781519" y="1397094"/>
                  <a:pt x="762000" y="1377575"/>
                  <a:pt x="762000" y="1353496"/>
                </a:cubicBezTo>
                <a:lnTo>
                  <a:pt x="762000" y="954918"/>
                </a:lnTo>
                <a:cubicBezTo>
                  <a:pt x="762000" y="930839"/>
                  <a:pt x="781519" y="911320"/>
                  <a:pt x="805598" y="911320"/>
                </a:cubicBezTo>
                <a:close/>
                <a:moveTo>
                  <a:pt x="0" y="0"/>
                </a:moveTo>
                <a:lnTo>
                  <a:pt x="1" y="0"/>
                </a:lnTo>
                <a:lnTo>
                  <a:pt x="504826" y="0"/>
                </a:lnTo>
                <a:lnTo>
                  <a:pt x="3152775" y="0"/>
                </a:lnTo>
                <a:lnTo>
                  <a:pt x="3657601" y="0"/>
                </a:lnTo>
                <a:lnTo>
                  <a:pt x="3657601" y="520792"/>
                </a:lnTo>
                <a:lnTo>
                  <a:pt x="3657601" y="827179"/>
                </a:lnTo>
                <a:cubicBezTo>
                  <a:pt x="3657601" y="873648"/>
                  <a:pt x="3619931" y="911318"/>
                  <a:pt x="3573462" y="911318"/>
                </a:cubicBezTo>
                <a:lnTo>
                  <a:pt x="3236914" y="911318"/>
                </a:lnTo>
                <a:cubicBezTo>
                  <a:pt x="3190445" y="911318"/>
                  <a:pt x="3152775" y="873648"/>
                  <a:pt x="3152775" y="827179"/>
                </a:cubicBezTo>
                <a:lnTo>
                  <a:pt x="3152775" y="520792"/>
                </a:lnTo>
                <a:lnTo>
                  <a:pt x="504826" y="520792"/>
                </a:lnTo>
                <a:lnTo>
                  <a:pt x="504826" y="827179"/>
                </a:lnTo>
                <a:cubicBezTo>
                  <a:pt x="504826" y="873648"/>
                  <a:pt x="467156" y="911318"/>
                  <a:pt x="420687" y="911318"/>
                </a:cubicBezTo>
                <a:lnTo>
                  <a:pt x="84139" y="911318"/>
                </a:lnTo>
                <a:cubicBezTo>
                  <a:pt x="37670" y="911318"/>
                  <a:pt x="0" y="873648"/>
                  <a:pt x="0" y="827179"/>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68" tIns="45734" rIns="91468" bIns="45734" numCol="1" spcCol="0" rtlCol="0" fromWordArt="0" anchor="ctr" anchorCtr="0" forceAA="0" compatLnSpc="1">
            <a:prstTxWarp prst="textNoShape">
              <a:avLst/>
            </a:prstTxWarp>
            <a:noAutofit/>
          </a:bodyPr>
          <a:lstStyle/>
          <a:p>
            <a:pPr algn="ctr" defTabSz="932750" fontAlgn="base">
              <a:spcBef>
                <a:spcPct val="0"/>
              </a:spcBef>
              <a:spcAft>
                <a:spcPct val="0"/>
              </a:spcAft>
              <a:defRPr/>
            </a:pPr>
            <a:endParaRPr lang="en-US" sz="2401" kern="0" dirty="0">
              <a:solidFill>
                <a:srgbClr val="FFFFFF"/>
              </a:solidFill>
              <a:latin typeface="Segoe UI"/>
              <a:ea typeface="Segoe UI" pitchFamily="34" charset="0"/>
              <a:cs typeface="Segoe UI" pitchFamily="34" charset="0"/>
            </a:endParaRPr>
          </a:p>
        </p:txBody>
      </p:sp>
      <p:sp>
        <p:nvSpPr>
          <p:cNvPr id="463" name="Freeform 462"/>
          <p:cNvSpPr/>
          <p:nvPr/>
        </p:nvSpPr>
        <p:spPr bwMode="auto">
          <a:xfrm flipH="1">
            <a:off x="6031974" y="2523108"/>
            <a:ext cx="267335" cy="282907"/>
          </a:xfrm>
          <a:custGeom>
            <a:avLst/>
            <a:gdLst>
              <a:gd name="connsiteX0" fmla="*/ 1820774 w 3146654"/>
              <a:gd name="connsiteY0" fmla="*/ 396240 h 3329940"/>
              <a:gd name="connsiteX1" fmla="*/ 1820774 w 3146654"/>
              <a:gd name="connsiteY1" fmla="*/ 1062990 h 3329940"/>
              <a:gd name="connsiteX2" fmla="*/ 2760574 w 3146654"/>
              <a:gd name="connsiteY2" fmla="*/ 2815590 h 3329940"/>
              <a:gd name="connsiteX3" fmla="*/ 2722474 w 3146654"/>
              <a:gd name="connsiteY3" fmla="*/ 2923540 h 3329940"/>
              <a:gd name="connsiteX4" fmla="*/ 2455774 w 3146654"/>
              <a:gd name="connsiteY4" fmla="*/ 2923540 h 3329940"/>
              <a:gd name="connsiteX5" fmla="*/ 1693774 w 3146654"/>
              <a:gd name="connsiteY5" fmla="*/ 1418590 h 3329940"/>
              <a:gd name="connsiteX6" fmla="*/ 1141324 w 3146654"/>
              <a:gd name="connsiteY6" fmla="*/ 1418590 h 3329940"/>
              <a:gd name="connsiteX7" fmla="*/ 1331824 w 3146654"/>
              <a:gd name="connsiteY7" fmla="*/ 999490 h 3329940"/>
              <a:gd name="connsiteX8" fmla="*/ 1331824 w 3146654"/>
              <a:gd name="connsiteY8" fmla="*/ 396240 h 3329940"/>
              <a:gd name="connsiteX9" fmla="*/ 2415134 w 3146654"/>
              <a:gd name="connsiteY9" fmla="*/ 0 h 3329940"/>
              <a:gd name="connsiteX10" fmla="*/ 2369414 w 3146654"/>
              <a:gd name="connsiteY10" fmla="*/ 0 h 3329940"/>
              <a:gd name="connsiteX11" fmla="*/ 1607414 w 3146654"/>
              <a:gd name="connsiteY11" fmla="*/ 0 h 3329940"/>
              <a:gd name="connsiteX12" fmla="*/ 1584960 w 3146654"/>
              <a:gd name="connsiteY12" fmla="*/ 0 h 3329940"/>
              <a:gd name="connsiteX13" fmla="*/ 1561694 w 3146654"/>
              <a:gd name="connsiteY13" fmla="*/ 0 h 3329940"/>
              <a:gd name="connsiteX14" fmla="*/ 1539240 w 3146654"/>
              <a:gd name="connsiteY14" fmla="*/ 0 h 3329940"/>
              <a:gd name="connsiteX15" fmla="*/ 777240 w 3146654"/>
              <a:gd name="connsiteY15" fmla="*/ 0 h 3329940"/>
              <a:gd name="connsiteX16" fmla="*/ 731520 w 3146654"/>
              <a:gd name="connsiteY16" fmla="*/ 0 h 3329940"/>
              <a:gd name="connsiteX17" fmla="*/ 731520 w 3146654"/>
              <a:gd name="connsiteY17" fmla="*/ 381000 h 3329940"/>
              <a:gd name="connsiteX18" fmla="*/ 784860 w 3146654"/>
              <a:gd name="connsiteY18" fmla="*/ 381000 h 3329940"/>
              <a:gd name="connsiteX19" fmla="*/ 960120 w 3146654"/>
              <a:gd name="connsiteY19" fmla="*/ 381000 h 3329940"/>
              <a:gd name="connsiteX20" fmla="*/ 960120 w 3146654"/>
              <a:gd name="connsiteY20" fmla="*/ 899160 h 3329940"/>
              <a:gd name="connsiteX21" fmla="*/ 0 w 3146654"/>
              <a:gd name="connsiteY21" fmla="*/ 2834640 h 3329940"/>
              <a:gd name="connsiteX22" fmla="*/ 297180 w 3146654"/>
              <a:gd name="connsiteY22" fmla="*/ 3329940 h 3329940"/>
              <a:gd name="connsiteX23" fmla="*/ 1561694 w 3146654"/>
              <a:gd name="connsiteY23" fmla="*/ 3329940 h 3329940"/>
              <a:gd name="connsiteX24" fmla="*/ 1584960 w 3146654"/>
              <a:gd name="connsiteY24" fmla="*/ 3329940 h 3329940"/>
              <a:gd name="connsiteX25" fmla="*/ 2849474 w 3146654"/>
              <a:gd name="connsiteY25" fmla="*/ 3329940 h 3329940"/>
              <a:gd name="connsiteX26" fmla="*/ 3146654 w 3146654"/>
              <a:gd name="connsiteY26" fmla="*/ 2834640 h 3329940"/>
              <a:gd name="connsiteX27" fmla="*/ 2186534 w 3146654"/>
              <a:gd name="connsiteY27" fmla="*/ 899160 h 3329940"/>
              <a:gd name="connsiteX28" fmla="*/ 2186534 w 3146654"/>
              <a:gd name="connsiteY28" fmla="*/ 381000 h 3329940"/>
              <a:gd name="connsiteX29" fmla="*/ 2361794 w 3146654"/>
              <a:gd name="connsiteY29" fmla="*/ 381000 h 3329940"/>
              <a:gd name="connsiteX30" fmla="*/ 2415134 w 3146654"/>
              <a:gd name="connsiteY30" fmla="*/ 381000 h 3329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146654" h="3329940">
                <a:moveTo>
                  <a:pt x="1820774" y="396240"/>
                </a:moveTo>
                <a:lnTo>
                  <a:pt x="1820774" y="1062990"/>
                </a:lnTo>
                <a:lnTo>
                  <a:pt x="2760574" y="2815590"/>
                </a:lnTo>
                <a:lnTo>
                  <a:pt x="2722474" y="2923540"/>
                </a:lnTo>
                <a:lnTo>
                  <a:pt x="2455774" y="2923540"/>
                </a:lnTo>
                <a:lnTo>
                  <a:pt x="1693774" y="1418590"/>
                </a:lnTo>
                <a:lnTo>
                  <a:pt x="1141324" y="1418590"/>
                </a:lnTo>
                <a:lnTo>
                  <a:pt x="1331824" y="999490"/>
                </a:lnTo>
                <a:lnTo>
                  <a:pt x="1331824" y="396240"/>
                </a:lnTo>
                <a:close/>
                <a:moveTo>
                  <a:pt x="2415134" y="0"/>
                </a:moveTo>
                <a:lnTo>
                  <a:pt x="2369414" y="0"/>
                </a:lnTo>
                <a:lnTo>
                  <a:pt x="1607414" y="0"/>
                </a:lnTo>
                <a:lnTo>
                  <a:pt x="1584960" y="0"/>
                </a:lnTo>
                <a:lnTo>
                  <a:pt x="1561694" y="0"/>
                </a:lnTo>
                <a:lnTo>
                  <a:pt x="1539240" y="0"/>
                </a:lnTo>
                <a:lnTo>
                  <a:pt x="777240" y="0"/>
                </a:lnTo>
                <a:lnTo>
                  <a:pt x="731520" y="0"/>
                </a:lnTo>
                <a:lnTo>
                  <a:pt x="731520" y="381000"/>
                </a:lnTo>
                <a:lnTo>
                  <a:pt x="784860" y="381000"/>
                </a:lnTo>
                <a:lnTo>
                  <a:pt x="960120" y="381000"/>
                </a:lnTo>
                <a:lnTo>
                  <a:pt x="960120" y="899160"/>
                </a:lnTo>
                <a:lnTo>
                  <a:pt x="0" y="2834640"/>
                </a:lnTo>
                <a:lnTo>
                  <a:pt x="297180" y="3329940"/>
                </a:lnTo>
                <a:lnTo>
                  <a:pt x="1561694" y="3329940"/>
                </a:lnTo>
                <a:lnTo>
                  <a:pt x="1584960" y="3329940"/>
                </a:lnTo>
                <a:lnTo>
                  <a:pt x="2849474" y="3329940"/>
                </a:lnTo>
                <a:lnTo>
                  <a:pt x="3146654" y="2834640"/>
                </a:lnTo>
                <a:lnTo>
                  <a:pt x="2186534" y="899160"/>
                </a:lnTo>
                <a:lnTo>
                  <a:pt x="2186534" y="381000"/>
                </a:lnTo>
                <a:lnTo>
                  <a:pt x="2361794" y="381000"/>
                </a:lnTo>
                <a:lnTo>
                  <a:pt x="2415134" y="3810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68" tIns="45734" rIns="91468" bIns="45734" numCol="1" spcCol="0" rtlCol="0" fromWordArt="0" anchor="ctr" anchorCtr="0" forceAA="0" compatLnSpc="1">
            <a:prstTxWarp prst="textNoShape">
              <a:avLst/>
            </a:prstTxWarp>
            <a:noAutofit/>
          </a:bodyPr>
          <a:lstStyle/>
          <a:p>
            <a:pPr algn="ctr" defTabSz="932750" fontAlgn="base">
              <a:spcBef>
                <a:spcPct val="0"/>
              </a:spcBef>
              <a:spcAft>
                <a:spcPct val="0"/>
              </a:spcAft>
              <a:defRPr/>
            </a:pPr>
            <a:endParaRPr lang="en-US" sz="2401" kern="0" dirty="0">
              <a:solidFill>
                <a:srgbClr val="FFFFFF"/>
              </a:solidFill>
              <a:latin typeface="Segoe UI"/>
              <a:ea typeface="Segoe UI" pitchFamily="34" charset="0"/>
              <a:cs typeface="Segoe UI" pitchFamily="34" charset="0"/>
            </a:endParaRPr>
          </a:p>
        </p:txBody>
      </p:sp>
      <p:grpSp>
        <p:nvGrpSpPr>
          <p:cNvPr id="464" name="Group 463"/>
          <p:cNvGrpSpPr/>
          <p:nvPr/>
        </p:nvGrpSpPr>
        <p:grpSpPr>
          <a:xfrm>
            <a:off x="4191117" y="3120825"/>
            <a:ext cx="248334" cy="304150"/>
            <a:chOff x="-3084513" y="3390510"/>
            <a:chExt cx="2716213" cy="3363913"/>
          </a:xfrm>
          <a:solidFill>
            <a:srgbClr val="FFFFFF"/>
          </a:solidFill>
        </p:grpSpPr>
        <p:sp>
          <p:nvSpPr>
            <p:cNvPr id="465" name="Freeform 40"/>
            <p:cNvSpPr>
              <a:spLocks noEditPoints="1"/>
            </p:cNvSpPr>
            <p:nvPr/>
          </p:nvSpPr>
          <p:spPr bwMode="auto">
            <a:xfrm>
              <a:off x="-3084513" y="3390510"/>
              <a:ext cx="2716213" cy="3363913"/>
            </a:xfrm>
            <a:custGeom>
              <a:avLst/>
              <a:gdLst>
                <a:gd name="T0" fmla="*/ 896 w 896"/>
                <a:gd name="T1" fmla="*/ 212 h 1107"/>
                <a:gd name="T2" fmla="*/ 448 w 896"/>
                <a:gd name="T3" fmla="*/ 0 h 1107"/>
                <a:gd name="T4" fmla="*/ 0 w 896"/>
                <a:gd name="T5" fmla="*/ 212 h 1107"/>
                <a:gd name="T6" fmla="*/ 1 w 896"/>
                <a:gd name="T7" fmla="*/ 219 h 1107"/>
                <a:gd name="T8" fmla="*/ 0 w 896"/>
                <a:gd name="T9" fmla="*/ 894 h 1107"/>
                <a:gd name="T10" fmla="*/ 448 w 896"/>
                <a:gd name="T11" fmla="*/ 1107 h 1107"/>
                <a:gd name="T12" fmla="*/ 896 w 896"/>
                <a:gd name="T13" fmla="*/ 894 h 1107"/>
                <a:gd name="T14" fmla="*/ 895 w 896"/>
                <a:gd name="T15" fmla="*/ 219 h 1107"/>
                <a:gd name="T16" fmla="*/ 305 w 896"/>
                <a:gd name="T17" fmla="*/ 679 h 1107"/>
                <a:gd name="T18" fmla="*/ 253 w 896"/>
                <a:gd name="T19" fmla="*/ 716 h 1107"/>
                <a:gd name="T20" fmla="*/ 178 w 896"/>
                <a:gd name="T21" fmla="*/ 717 h 1107"/>
                <a:gd name="T22" fmla="*/ 146 w 896"/>
                <a:gd name="T23" fmla="*/ 648 h 1107"/>
                <a:gd name="T24" fmla="*/ 213 w 896"/>
                <a:gd name="T25" fmla="*/ 674 h 1107"/>
                <a:gd name="T26" fmla="*/ 244 w 896"/>
                <a:gd name="T27" fmla="*/ 667 h 1107"/>
                <a:gd name="T28" fmla="*/ 255 w 896"/>
                <a:gd name="T29" fmla="*/ 648 h 1107"/>
                <a:gd name="T30" fmla="*/ 240 w 896"/>
                <a:gd name="T31" fmla="*/ 623 h 1107"/>
                <a:gd name="T32" fmla="*/ 202 w 896"/>
                <a:gd name="T33" fmla="*/ 604 h 1107"/>
                <a:gd name="T34" fmla="*/ 145 w 896"/>
                <a:gd name="T35" fmla="*/ 529 h 1107"/>
                <a:gd name="T36" fmla="*/ 174 w 896"/>
                <a:gd name="T37" fmla="*/ 470 h 1107"/>
                <a:gd name="T38" fmla="*/ 241 w 896"/>
                <a:gd name="T39" fmla="*/ 452 h 1107"/>
                <a:gd name="T40" fmla="*/ 302 w 896"/>
                <a:gd name="T41" fmla="*/ 462 h 1107"/>
                <a:gd name="T42" fmla="*/ 288 w 896"/>
                <a:gd name="T43" fmla="*/ 508 h 1107"/>
                <a:gd name="T44" fmla="*/ 258 w 896"/>
                <a:gd name="T45" fmla="*/ 499 h 1107"/>
                <a:gd name="T46" fmla="*/ 227 w 896"/>
                <a:gd name="T47" fmla="*/ 500 h 1107"/>
                <a:gd name="T48" fmla="*/ 206 w 896"/>
                <a:gd name="T49" fmla="*/ 513 h 1107"/>
                <a:gd name="T50" fmla="*/ 206 w 896"/>
                <a:gd name="T51" fmla="*/ 536 h 1107"/>
                <a:gd name="T52" fmla="*/ 230 w 896"/>
                <a:gd name="T53" fmla="*/ 555 h 1107"/>
                <a:gd name="T54" fmla="*/ 275 w 896"/>
                <a:gd name="T55" fmla="*/ 578 h 1107"/>
                <a:gd name="T56" fmla="*/ 308 w 896"/>
                <a:gd name="T57" fmla="*/ 615 h 1107"/>
                <a:gd name="T58" fmla="*/ 305 w 896"/>
                <a:gd name="T59" fmla="*/ 679 h 1107"/>
                <a:gd name="T60" fmla="*/ 491 w 896"/>
                <a:gd name="T61" fmla="*/ 716 h 1107"/>
                <a:gd name="T62" fmla="*/ 370 w 896"/>
                <a:gd name="T63" fmla="*/ 684 h 1107"/>
                <a:gd name="T64" fmla="*/ 371 w 896"/>
                <a:gd name="T65" fmla="*/ 490 h 1107"/>
                <a:gd name="T66" fmla="*/ 544 w 896"/>
                <a:gd name="T67" fmla="*/ 488 h 1107"/>
                <a:gd name="T68" fmla="*/ 543 w 896"/>
                <a:gd name="T69" fmla="*/ 683 h 1107"/>
                <a:gd name="T70" fmla="*/ 538 w 896"/>
                <a:gd name="T71" fmla="*/ 687 h 1107"/>
                <a:gd name="T72" fmla="*/ 523 w 896"/>
                <a:gd name="T73" fmla="*/ 751 h 1107"/>
                <a:gd name="T74" fmla="*/ 617 w 896"/>
                <a:gd name="T75" fmla="*/ 716 h 1107"/>
                <a:gd name="T76" fmla="*/ 671 w 896"/>
                <a:gd name="T77" fmla="*/ 456 h 1107"/>
                <a:gd name="T78" fmla="*/ 762 w 896"/>
                <a:gd name="T79" fmla="*/ 668 h 1107"/>
                <a:gd name="T80" fmla="*/ 448 w 896"/>
                <a:gd name="T81" fmla="*/ 329 h 1107"/>
                <a:gd name="T82" fmla="*/ 448 w 896"/>
                <a:gd name="T83" fmla="*/ 73 h 1107"/>
                <a:gd name="T84" fmla="*/ 448 w 896"/>
                <a:gd name="T85" fmla="*/ 329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96" h="1107">
                  <a:moveTo>
                    <a:pt x="896" y="215"/>
                  </a:moveTo>
                  <a:cubicBezTo>
                    <a:pt x="896" y="214"/>
                    <a:pt x="896" y="213"/>
                    <a:pt x="896" y="212"/>
                  </a:cubicBezTo>
                  <a:cubicBezTo>
                    <a:pt x="896" y="148"/>
                    <a:pt x="844" y="91"/>
                    <a:pt x="751" y="53"/>
                  </a:cubicBezTo>
                  <a:cubicBezTo>
                    <a:pt x="669" y="18"/>
                    <a:pt x="561" y="0"/>
                    <a:pt x="448" y="0"/>
                  </a:cubicBezTo>
                  <a:cubicBezTo>
                    <a:pt x="335" y="0"/>
                    <a:pt x="227" y="18"/>
                    <a:pt x="146" y="52"/>
                  </a:cubicBezTo>
                  <a:cubicBezTo>
                    <a:pt x="52" y="91"/>
                    <a:pt x="0" y="148"/>
                    <a:pt x="0" y="212"/>
                  </a:cubicBezTo>
                  <a:cubicBezTo>
                    <a:pt x="0" y="213"/>
                    <a:pt x="0" y="214"/>
                    <a:pt x="1" y="215"/>
                  </a:cubicBezTo>
                  <a:cubicBezTo>
                    <a:pt x="1" y="219"/>
                    <a:pt x="1" y="219"/>
                    <a:pt x="1" y="219"/>
                  </a:cubicBezTo>
                  <a:cubicBezTo>
                    <a:pt x="1" y="220"/>
                    <a:pt x="0" y="222"/>
                    <a:pt x="0" y="224"/>
                  </a:cubicBezTo>
                  <a:cubicBezTo>
                    <a:pt x="0" y="894"/>
                    <a:pt x="0" y="894"/>
                    <a:pt x="0" y="894"/>
                  </a:cubicBezTo>
                  <a:cubicBezTo>
                    <a:pt x="0" y="959"/>
                    <a:pt x="52" y="1016"/>
                    <a:pt x="146" y="1054"/>
                  </a:cubicBezTo>
                  <a:cubicBezTo>
                    <a:pt x="227" y="1088"/>
                    <a:pt x="335" y="1107"/>
                    <a:pt x="448" y="1107"/>
                  </a:cubicBezTo>
                  <a:cubicBezTo>
                    <a:pt x="561" y="1107"/>
                    <a:pt x="669" y="1088"/>
                    <a:pt x="751" y="1054"/>
                  </a:cubicBezTo>
                  <a:cubicBezTo>
                    <a:pt x="844" y="1016"/>
                    <a:pt x="896" y="959"/>
                    <a:pt x="896" y="894"/>
                  </a:cubicBezTo>
                  <a:cubicBezTo>
                    <a:pt x="896" y="224"/>
                    <a:pt x="896" y="224"/>
                    <a:pt x="896" y="224"/>
                  </a:cubicBezTo>
                  <a:cubicBezTo>
                    <a:pt x="896" y="222"/>
                    <a:pt x="896" y="220"/>
                    <a:pt x="895" y="219"/>
                  </a:cubicBezTo>
                  <a:lnTo>
                    <a:pt x="896" y="215"/>
                  </a:lnTo>
                  <a:close/>
                  <a:moveTo>
                    <a:pt x="305" y="679"/>
                  </a:moveTo>
                  <a:cubicBezTo>
                    <a:pt x="300" y="689"/>
                    <a:pt x="293" y="697"/>
                    <a:pt x="284" y="703"/>
                  </a:cubicBezTo>
                  <a:cubicBezTo>
                    <a:pt x="275" y="709"/>
                    <a:pt x="265" y="714"/>
                    <a:pt x="253" y="716"/>
                  </a:cubicBezTo>
                  <a:cubicBezTo>
                    <a:pt x="241" y="719"/>
                    <a:pt x="229" y="720"/>
                    <a:pt x="216" y="720"/>
                  </a:cubicBezTo>
                  <a:cubicBezTo>
                    <a:pt x="202" y="720"/>
                    <a:pt x="190" y="719"/>
                    <a:pt x="178" y="717"/>
                  </a:cubicBezTo>
                  <a:cubicBezTo>
                    <a:pt x="166" y="714"/>
                    <a:pt x="155" y="711"/>
                    <a:pt x="146" y="706"/>
                  </a:cubicBezTo>
                  <a:cubicBezTo>
                    <a:pt x="146" y="648"/>
                    <a:pt x="146" y="648"/>
                    <a:pt x="146" y="648"/>
                  </a:cubicBezTo>
                  <a:cubicBezTo>
                    <a:pt x="156" y="657"/>
                    <a:pt x="167" y="663"/>
                    <a:pt x="178" y="668"/>
                  </a:cubicBezTo>
                  <a:cubicBezTo>
                    <a:pt x="190" y="672"/>
                    <a:pt x="202" y="674"/>
                    <a:pt x="213" y="674"/>
                  </a:cubicBezTo>
                  <a:cubicBezTo>
                    <a:pt x="220" y="674"/>
                    <a:pt x="226" y="674"/>
                    <a:pt x="232" y="672"/>
                  </a:cubicBezTo>
                  <a:cubicBezTo>
                    <a:pt x="237" y="671"/>
                    <a:pt x="241" y="669"/>
                    <a:pt x="244" y="667"/>
                  </a:cubicBezTo>
                  <a:cubicBezTo>
                    <a:pt x="248" y="664"/>
                    <a:pt x="251" y="662"/>
                    <a:pt x="252" y="658"/>
                  </a:cubicBezTo>
                  <a:cubicBezTo>
                    <a:pt x="254" y="655"/>
                    <a:pt x="255" y="652"/>
                    <a:pt x="255" y="648"/>
                  </a:cubicBezTo>
                  <a:cubicBezTo>
                    <a:pt x="255" y="643"/>
                    <a:pt x="253" y="638"/>
                    <a:pt x="251" y="634"/>
                  </a:cubicBezTo>
                  <a:cubicBezTo>
                    <a:pt x="248" y="630"/>
                    <a:pt x="244" y="627"/>
                    <a:pt x="240" y="623"/>
                  </a:cubicBezTo>
                  <a:cubicBezTo>
                    <a:pt x="235" y="620"/>
                    <a:pt x="229" y="617"/>
                    <a:pt x="223" y="614"/>
                  </a:cubicBezTo>
                  <a:cubicBezTo>
                    <a:pt x="216" y="610"/>
                    <a:pt x="209" y="607"/>
                    <a:pt x="202" y="604"/>
                  </a:cubicBezTo>
                  <a:cubicBezTo>
                    <a:pt x="183" y="596"/>
                    <a:pt x="169" y="585"/>
                    <a:pt x="159" y="573"/>
                  </a:cubicBezTo>
                  <a:cubicBezTo>
                    <a:pt x="150" y="561"/>
                    <a:pt x="145" y="546"/>
                    <a:pt x="145" y="529"/>
                  </a:cubicBezTo>
                  <a:cubicBezTo>
                    <a:pt x="145" y="515"/>
                    <a:pt x="148" y="504"/>
                    <a:pt x="153" y="494"/>
                  </a:cubicBezTo>
                  <a:cubicBezTo>
                    <a:pt x="158" y="484"/>
                    <a:pt x="165" y="476"/>
                    <a:pt x="174" y="470"/>
                  </a:cubicBezTo>
                  <a:cubicBezTo>
                    <a:pt x="183" y="464"/>
                    <a:pt x="193" y="459"/>
                    <a:pt x="204" y="456"/>
                  </a:cubicBezTo>
                  <a:cubicBezTo>
                    <a:pt x="216" y="453"/>
                    <a:pt x="228" y="452"/>
                    <a:pt x="241" y="452"/>
                  </a:cubicBezTo>
                  <a:cubicBezTo>
                    <a:pt x="254" y="452"/>
                    <a:pt x="265" y="453"/>
                    <a:pt x="275" y="454"/>
                  </a:cubicBezTo>
                  <a:cubicBezTo>
                    <a:pt x="285" y="456"/>
                    <a:pt x="294" y="458"/>
                    <a:pt x="302" y="462"/>
                  </a:cubicBezTo>
                  <a:cubicBezTo>
                    <a:pt x="302" y="516"/>
                    <a:pt x="302" y="516"/>
                    <a:pt x="302" y="516"/>
                  </a:cubicBezTo>
                  <a:cubicBezTo>
                    <a:pt x="298" y="513"/>
                    <a:pt x="293" y="510"/>
                    <a:pt x="288" y="508"/>
                  </a:cubicBezTo>
                  <a:cubicBezTo>
                    <a:pt x="284" y="506"/>
                    <a:pt x="279" y="504"/>
                    <a:pt x="274" y="502"/>
                  </a:cubicBezTo>
                  <a:cubicBezTo>
                    <a:pt x="269" y="501"/>
                    <a:pt x="263" y="500"/>
                    <a:pt x="258" y="499"/>
                  </a:cubicBezTo>
                  <a:cubicBezTo>
                    <a:pt x="253" y="498"/>
                    <a:pt x="249" y="498"/>
                    <a:pt x="244" y="498"/>
                  </a:cubicBezTo>
                  <a:cubicBezTo>
                    <a:pt x="238" y="498"/>
                    <a:pt x="232" y="498"/>
                    <a:pt x="227" y="500"/>
                  </a:cubicBezTo>
                  <a:cubicBezTo>
                    <a:pt x="222" y="501"/>
                    <a:pt x="218" y="503"/>
                    <a:pt x="214" y="505"/>
                  </a:cubicBezTo>
                  <a:cubicBezTo>
                    <a:pt x="211" y="507"/>
                    <a:pt x="208" y="510"/>
                    <a:pt x="206" y="513"/>
                  </a:cubicBezTo>
                  <a:cubicBezTo>
                    <a:pt x="204" y="517"/>
                    <a:pt x="203" y="520"/>
                    <a:pt x="203" y="524"/>
                  </a:cubicBezTo>
                  <a:cubicBezTo>
                    <a:pt x="203" y="528"/>
                    <a:pt x="204" y="532"/>
                    <a:pt x="206" y="536"/>
                  </a:cubicBezTo>
                  <a:cubicBezTo>
                    <a:pt x="208" y="539"/>
                    <a:pt x="212" y="542"/>
                    <a:pt x="216" y="546"/>
                  </a:cubicBezTo>
                  <a:cubicBezTo>
                    <a:pt x="219" y="549"/>
                    <a:pt x="224" y="552"/>
                    <a:pt x="230" y="555"/>
                  </a:cubicBezTo>
                  <a:cubicBezTo>
                    <a:pt x="236" y="558"/>
                    <a:pt x="242" y="561"/>
                    <a:pt x="249" y="564"/>
                  </a:cubicBezTo>
                  <a:cubicBezTo>
                    <a:pt x="259" y="568"/>
                    <a:pt x="268" y="573"/>
                    <a:pt x="275" y="578"/>
                  </a:cubicBezTo>
                  <a:cubicBezTo>
                    <a:pt x="283" y="582"/>
                    <a:pt x="290" y="588"/>
                    <a:pt x="295" y="594"/>
                  </a:cubicBezTo>
                  <a:cubicBezTo>
                    <a:pt x="301" y="600"/>
                    <a:pt x="305" y="607"/>
                    <a:pt x="308" y="615"/>
                  </a:cubicBezTo>
                  <a:cubicBezTo>
                    <a:pt x="311" y="623"/>
                    <a:pt x="313" y="632"/>
                    <a:pt x="313" y="643"/>
                  </a:cubicBezTo>
                  <a:cubicBezTo>
                    <a:pt x="313" y="657"/>
                    <a:pt x="310" y="669"/>
                    <a:pt x="305" y="679"/>
                  </a:cubicBezTo>
                  <a:close/>
                  <a:moveTo>
                    <a:pt x="523" y="751"/>
                  </a:moveTo>
                  <a:cubicBezTo>
                    <a:pt x="491" y="716"/>
                    <a:pt x="491" y="716"/>
                    <a:pt x="491" y="716"/>
                  </a:cubicBezTo>
                  <a:cubicBezTo>
                    <a:pt x="480" y="719"/>
                    <a:pt x="468" y="720"/>
                    <a:pt x="456" y="720"/>
                  </a:cubicBezTo>
                  <a:cubicBezTo>
                    <a:pt x="421" y="720"/>
                    <a:pt x="392" y="708"/>
                    <a:pt x="370" y="684"/>
                  </a:cubicBezTo>
                  <a:cubicBezTo>
                    <a:pt x="348" y="660"/>
                    <a:pt x="337" y="628"/>
                    <a:pt x="337" y="589"/>
                  </a:cubicBezTo>
                  <a:cubicBezTo>
                    <a:pt x="337" y="549"/>
                    <a:pt x="349" y="515"/>
                    <a:pt x="371" y="490"/>
                  </a:cubicBezTo>
                  <a:cubicBezTo>
                    <a:pt x="393" y="465"/>
                    <a:pt x="423" y="452"/>
                    <a:pt x="460" y="452"/>
                  </a:cubicBezTo>
                  <a:cubicBezTo>
                    <a:pt x="494" y="452"/>
                    <a:pt x="522" y="464"/>
                    <a:pt x="544" y="488"/>
                  </a:cubicBezTo>
                  <a:cubicBezTo>
                    <a:pt x="565" y="512"/>
                    <a:pt x="576" y="544"/>
                    <a:pt x="576" y="584"/>
                  </a:cubicBezTo>
                  <a:cubicBezTo>
                    <a:pt x="576" y="625"/>
                    <a:pt x="565" y="658"/>
                    <a:pt x="543" y="683"/>
                  </a:cubicBezTo>
                  <a:cubicBezTo>
                    <a:pt x="542" y="684"/>
                    <a:pt x="541" y="684"/>
                    <a:pt x="540" y="685"/>
                  </a:cubicBezTo>
                  <a:cubicBezTo>
                    <a:pt x="540" y="686"/>
                    <a:pt x="539" y="687"/>
                    <a:pt x="538" y="687"/>
                  </a:cubicBezTo>
                  <a:cubicBezTo>
                    <a:pt x="600" y="751"/>
                    <a:pt x="600" y="751"/>
                    <a:pt x="600" y="751"/>
                  </a:cubicBezTo>
                  <a:lnTo>
                    <a:pt x="523" y="751"/>
                  </a:lnTo>
                  <a:close/>
                  <a:moveTo>
                    <a:pt x="762" y="716"/>
                  </a:moveTo>
                  <a:cubicBezTo>
                    <a:pt x="617" y="716"/>
                    <a:pt x="617" y="716"/>
                    <a:pt x="617" y="716"/>
                  </a:cubicBezTo>
                  <a:cubicBezTo>
                    <a:pt x="617" y="456"/>
                    <a:pt x="617" y="456"/>
                    <a:pt x="617" y="456"/>
                  </a:cubicBezTo>
                  <a:cubicBezTo>
                    <a:pt x="671" y="456"/>
                    <a:pt x="671" y="456"/>
                    <a:pt x="671" y="456"/>
                  </a:cubicBezTo>
                  <a:cubicBezTo>
                    <a:pt x="671" y="668"/>
                    <a:pt x="671" y="668"/>
                    <a:pt x="671" y="668"/>
                  </a:cubicBezTo>
                  <a:cubicBezTo>
                    <a:pt x="762" y="668"/>
                    <a:pt x="762" y="668"/>
                    <a:pt x="762" y="668"/>
                  </a:cubicBezTo>
                  <a:lnTo>
                    <a:pt x="762" y="716"/>
                  </a:lnTo>
                  <a:close/>
                  <a:moveTo>
                    <a:pt x="448" y="329"/>
                  </a:moveTo>
                  <a:cubicBezTo>
                    <a:pt x="250" y="329"/>
                    <a:pt x="89" y="272"/>
                    <a:pt x="89" y="201"/>
                  </a:cubicBezTo>
                  <a:cubicBezTo>
                    <a:pt x="89" y="131"/>
                    <a:pt x="250" y="73"/>
                    <a:pt x="448" y="73"/>
                  </a:cubicBezTo>
                  <a:cubicBezTo>
                    <a:pt x="646" y="73"/>
                    <a:pt x="807" y="131"/>
                    <a:pt x="807" y="201"/>
                  </a:cubicBezTo>
                  <a:cubicBezTo>
                    <a:pt x="807" y="272"/>
                    <a:pt x="646" y="329"/>
                    <a:pt x="448" y="3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p>
              <a:pPr defTabSz="914672">
                <a:defRPr/>
              </a:pPr>
              <a:endParaRPr lang="en-US" sz="1801" kern="0" dirty="0">
                <a:solidFill>
                  <a:srgbClr val="FFFFFF"/>
                </a:solidFill>
                <a:latin typeface="Segoe UI"/>
              </a:endParaRPr>
            </a:p>
          </p:txBody>
        </p:sp>
        <p:sp>
          <p:nvSpPr>
            <p:cNvPr id="466" name="Freeform 41"/>
            <p:cNvSpPr>
              <a:spLocks/>
            </p:cNvSpPr>
            <p:nvPr/>
          </p:nvSpPr>
          <p:spPr bwMode="auto">
            <a:xfrm>
              <a:off x="-1887538" y="4916098"/>
              <a:ext cx="373063" cy="511175"/>
            </a:xfrm>
            <a:custGeom>
              <a:avLst/>
              <a:gdLst>
                <a:gd name="T0" fmla="*/ 63 w 123"/>
                <a:gd name="T1" fmla="*/ 0 h 168"/>
                <a:gd name="T2" fmla="*/ 17 w 123"/>
                <a:gd name="T3" fmla="*/ 23 h 168"/>
                <a:gd name="T4" fmla="*/ 0 w 123"/>
                <a:gd name="T5" fmla="*/ 84 h 168"/>
                <a:gd name="T6" fmla="*/ 17 w 123"/>
                <a:gd name="T7" fmla="*/ 145 h 168"/>
                <a:gd name="T8" fmla="*/ 62 w 123"/>
                <a:gd name="T9" fmla="*/ 168 h 168"/>
                <a:gd name="T10" fmla="*/ 107 w 123"/>
                <a:gd name="T11" fmla="*/ 146 h 168"/>
                <a:gd name="T12" fmla="*/ 123 w 123"/>
                <a:gd name="T13" fmla="*/ 85 h 168"/>
                <a:gd name="T14" fmla="*/ 107 w 123"/>
                <a:gd name="T15" fmla="*/ 23 h 168"/>
                <a:gd name="T16" fmla="*/ 63 w 123"/>
                <a:gd name="T1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 h="168">
                  <a:moveTo>
                    <a:pt x="63" y="0"/>
                  </a:moveTo>
                  <a:cubicBezTo>
                    <a:pt x="44" y="0"/>
                    <a:pt x="29" y="8"/>
                    <a:pt x="17" y="23"/>
                  </a:cubicBezTo>
                  <a:cubicBezTo>
                    <a:pt x="6" y="39"/>
                    <a:pt x="0" y="59"/>
                    <a:pt x="0" y="84"/>
                  </a:cubicBezTo>
                  <a:cubicBezTo>
                    <a:pt x="0" y="110"/>
                    <a:pt x="6" y="130"/>
                    <a:pt x="17" y="145"/>
                  </a:cubicBezTo>
                  <a:cubicBezTo>
                    <a:pt x="28" y="160"/>
                    <a:pt x="43" y="168"/>
                    <a:pt x="62" y="168"/>
                  </a:cubicBezTo>
                  <a:cubicBezTo>
                    <a:pt x="81" y="168"/>
                    <a:pt x="96" y="160"/>
                    <a:pt x="107" y="146"/>
                  </a:cubicBezTo>
                  <a:cubicBezTo>
                    <a:pt x="118" y="131"/>
                    <a:pt x="123" y="111"/>
                    <a:pt x="123" y="85"/>
                  </a:cubicBezTo>
                  <a:cubicBezTo>
                    <a:pt x="123" y="59"/>
                    <a:pt x="118" y="38"/>
                    <a:pt x="107" y="23"/>
                  </a:cubicBezTo>
                  <a:cubicBezTo>
                    <a:pt x="97" y="8"/>
                    <a:pt x="82" y="0"/>
                    <a:pt x="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p>
              <a:pPr defTabSz="914672">
                <a:defRPr/>
              </a:pPr>
              <a:endParaRPr lang="en-US" sz="1801" kern="0" dirty="0">
                <a:solidFill>
                  <a:srgbClr val="FFFFFF"/>
                </a:solidFill>
                <a:latin typeface="Segoe UI"/>
              </a:endParaRPr>
            </a:p>
          </p:txBody>
        </p:sp>
      </p:grpSp>
      <p:sp>
        <p:nvSpPr>
          <p:cNvPr id="467" name="Freeform 34"/>
          <p:cNvSpPr>
            <a:spLocks noChangeAspect="1" noEditPoints="1"/>
          </p:cNvSpPr>
          <p:nvPr/>
        </p:nvSpPr>
        <p:spPr bwMode="auto">
          <a:xfrm>
            <a:off x="499670" y="2051567"/>
            <a:ext cx="530517" cy="419702"/>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noFill/>
          <a:ln w="15240">
            <a:solidFill>
              <a:schemeClr val="tx1"/>
            </a:solidFill>
          </a:ln>
        </p:spPr>
        <p:txBody>
          <a:bodyPr vert="horz" wrap="square" lIns="91456" tIns="45727" rIns="91456" bIns="45727" numCol="1" anchor="t" anchorCtr="0" compatLnSpc="1">
            <a:prstTxWarp prst="textNoShape">
              <a:avLst/>
            </a:prstTxWarp>
          </a:bodyPr>
          <a:lstStyle/>
          <a:p>
            <a:pPr defTabSz="932842">
              <a:defRPr/>
            </a:pPr>
            <a:endParaRPr lang="en-US" sz="1801" kern="0">
              <a:solidFill>
                <a:srgbClr val="333333"/>
              </a:solidFill>
              <a:latin typeface="Segoe UI"/>
            </a:endParaRPr>
          </a:p>
        </p:txBody>
      </p:sp>
      <p:grpSp>
        <p:nvGrpSpPr>
          <p:cNvPr id="468" name="Group 467"/>
          <p:cNvGrpSpPr/>
          <p:nvPr/>
        </p:nvGrpSpPr>
        <p:grpSpPr>
          <a:xfrm>
            <a:off x="535508" y="3629006"/>
            <a:ext cx="522203" cy="533714"/>
            <a:chOff x="2308225" y="7734300"/>
            <a:chExt cx="1368425" cy="1398588"/>
          </a:xfrm>
          <a:solidFill>
            <a:schemeClr val="tx1"/>
          </a:solidFill>
        </p:grpSpPr>
        <p:sp>
          <p:nvSpPr>
            <p:cNvPr id="469" name="Freeform 97"/>
            <p:cNvSpPr>
              <a:spLocks/>
            </p:cNvSpPr>
            <p:nvPr/>
          </p:nvSpPr>
          <p:spPr bwMode="auto">
            <a:xfrm>
              <a:off x="2574925" y="8740775"/>
              <a:ext cx="174625" cy="41275"/>
            </a:xfrm>
            <a:custGeom>
              <a:avLst/>
              <a:gdLst>
                <a:gd name="T0" fmla="*/ 96 w 110"/>
                <a:gd name="T1" fmla="*/ 26 h 26"/>
                <a:gd name="T2" fmla="*/ 14 w 110"/>
                <a:gd name="T3" fmla="*/ 26 h 26"/>
                <a:gd name="T4" fmla="*/ 14 w 110"/>
                <a:gd name="T5" fmla="*/ 26 h 26"/>
                <a:gd name="T6" fmla="*/ 8 w 110"/>
                <a:gd name="T7" fmla="*/ 24 h 26"/>
                <a:gd name="T8" fmla="*/ 4 w 110"/>
                <a:gd name="T9" fmla="*/ 22 h 26"/>
                <a:gd name="T10" fmla="*/ 2 w 110"/>
                <a:gd name="T11" fmla="*/ 18 h 26"/>
                <a:gd name="T12" fmla="*/ 0 w 110"/>
                <a:gd name="T13" fmla="*/ 12 h 26"/>
                <a:gd name="T14" fmla="*/ 0 w 110"/>
                <a:gd name="T15" fmla="*/ 12 h 26"/>
                <a:gd name="T16" fmla="*/ 2 w 110"/>
                <a:gd name="T17" fmla="*/ 8 h 26"/>
                <a:gd name="T18" fmla="*/ 4 w 110"/>
                <a:gd name="T19" fmla="*/ 4 h 26"/>
                <a:gd name="T20" fmla="*/ 8 w 110"/>
                <a:gd name="T21" fmla="*/ 2 h 26"/>
                <a:gd name="T22" fmla="*/ 14 w 110"/>
                <a:gd name="T23" fmla="*/ 0 h 26"/>
                <a:gd name="T24" fmla="*/ 96 w 110"/>
                <a:gd name="T25" fmla="*/ 0 h 26"/>
                <a:gd name="T26" fmla="*/ 96 w 110"/>
                <a:gd name="T27" fmla="*/ 0 h 26"/>
                <a:gd name="T28" fmla="*/ 102 w 110"/>
                <a:gd name="T29" fmla="*/ 2 h 26"/>
                <a:gd name="T30" fmla="*/ 106 w 110"/>
                <a:gd name="T31" fmla="*/ 4 h 26"/>
                <a:gd name="T32" fmla="*/ 108 w 110"/>
                <a:gd name="T33" fmla="*/ 8 h 26"/>
                <a:gd name="T34" fmla="*/ 110 w 110"/>
                <a:gd name="T35" fmla="*/ 12 h 26"/>
                <a:gd name="T36" fmla="*/ 110 w 110"/>
                <a:gd name="T37" fmla="*/ 12 h 26"/>
                <a:gd name="T38" fmla="*/ 108 w 110"/>
                <a:gd name="T39" fmla="*/ 18 h 26"/>
                <a:gd name="T40" fmla="*/ 106 w 110"/>
                <a:gd name="T41" fmla="*/ 22 h 26"/>
                <a:gd name="T42" fmla="*/ 102 w 110"/>
                <a:gd name="T43" fmla="*/ 24 h 26"/>
                <a:gd name="T44" fmla="*/ 96 w 110"/>
                <a:gd name="T45" fmla="*/ 26 h 26"/>
                <a:gd name="T46" fmla="*/ 96 w 110"/>
                <a:gd name="T4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0" h="26">
                  <a:moveTo>
                    <a:pt x="96" y="26"/>
                  </a:moveTo>
                  <a:lnTo>
                    <a:pt x="14" y="26"/>
                  </a:lnTo>
                  <a:lnTo>
                    <a:pt x="14" y="26"/>
                  </a:lnTo>
                  <a:lnTo>
                    <a:pt x="8" y="24"/>
                  </a:lnTo>
                  <a:lnTo>
                    <a:pt x="4" y="22"/>
                  </a:lnTo>
                  <a:lnTo>
                    <a:pt x="2" y="18"/>
                  </a:lnTo>
                  <a:lnTo>
                    <a:pt x="0" y="12"/>
                  </a:lnTo>
                  <a:lnTo>
                    <a:pt x="0" y="12"/>
                  </a:lnTo>
                  <a:lnTo>
                    <a:pt x="2" y="8"/>
                  </a:lnTo>
                  <a:lnTo>
                    <a:pt x="4" y="4"/>
                  </a:lnTo>
                  <a:lnTo>
                    <a:pt x="8" y="2"/>
                  </a:lnTo>
                  <a:lnTo>
                    <a:pt x="14" y="0"/>
                  </a:lnTo>
                  <a:lnTo>
                    <a:pt x="96" y="0"/>
                  </a:lnTo>
                  <a:lnTo>
                    <a:pt x="96" y="0"/>
                  </a:lnTo>
                  <a:lnTo>
                    <a:pt x="102" y="2"/>
                  </a:lnTo>
                  <a:lnTo>
                    <a:pt x="106" y="4"/>
                  </a:lnTo>
                  <a:lnTo>
                    <a:pt x="108" y="8"/>
                  </a:lnTo>
                  <a:lnTo>
                    <a:pt x="110" y="12"/>
                  </a:lnTo>
                  <a:lnTo>
                    <a:pt x="110" y="12"/>
                  </a:lnTo>
                  <a:lnTo>
                    <a:pt x="108" y="18"/>
                  </a:lnTo>
                  <a:lnTo>
                    <a:pt x="106" y="22"/>
                  </a:lnTo>
                  <a:lnTo>
                    <a:pt x="102" y="24"/>
                  </a:lnTo>
                  <a:lnTo>
                    <a:pt x="96" y="26"/>
                  </a:lnTo>
                  <a:lnTo>
                    <a:pt x="96"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p>
              <a:pPr defTabSz="914672">
                <a:defRPr/>
              </a:pPr>
              <a:endParaRPr lang="en-US" sz="1801" kern="0" dirty="0">
                <a:solidFill>
                  <a:srgbClr val="FFFFFF"/>
                </a:solidFill>
                <a:latin typeface="Segoe UI"/>
              </a:endParaRPr>
            </a:p>
          </p:txBody>
        </p:sp>
        <p:sp>
          <p:nvSpPr>
            <p:cNvPr id="470" name="Freeform 98"/>
            <p:cNvSpPr>
              <a:spLocks noEditPoints="1"/>
            </p:cNvSpPr>
            <p:nvPr/>
          </p:nvSpPr>
          <p:spPr bwMode="auto">
            <a:xfrm>
              <a:off x="2428875" y="8096250"/>
              <a:ext cx="219075" cy="215900"/>
            </a:xfrm>
            <a:custGeom>
              <a:avLst/>
              <a:gdLst>
                <a:gd name="T0" fmla="*/ 120 w 138"/>
                <a:gd name="T1" fmla="*/ 136 h 136"/>
                <a:gd name="T2" fmla="*/ 18 w 138"/>
                <a:gd name="T3" fmla="*/ 136 h 136"/>
                <a:gd name="T4" fmla="*/ 18 w 138"/>
                <a:gd name="T5" fmla="*/ 136 h 136"/>
                <a:gd name="T6" fmla="*/ 12 w 138"/>
                <a:gd name="T7" fmla="*/ 136 h 136"/>
                <a:gd name="T8" fmla="*/ 6 w 138"/>
                <a:gd name="T9" fmla="*/ 132 h 136"/>
                <a:gd name="T10" fmla="*/ 2 w 138"/>
                <a:gd name="T11" fmla="*/ 126 h 136"/>
                <a:gd name="T12" fmla="*/ 0 w 138"/>
                <a:gd name="T13" fmla="*/ 118 h 136"/>
                <a:gd name="T14" fmla="*/ 0 w 138"/>
                <a:gd name="T15" fmla="*/ 18 h 136"/>
                <a:gd name="T16" fmla="*/ 0 w 138"/>
                <a:gd name="T17" fmla="*/ 18 h 136"/>
                <a:gd name="T18" fmla="*/ 2 w 138"/>
                <a:gd name="T19" fmla="*/ 10 h 136"/>
                <a:gd name="T20" fmla="*/ 6 w 138"/>
                <a:gd name="T21" fmla="*/ 4 h 136"/>
                <a:gd name="T22" fmla="*/ 12 w 138"/>
                <a:gd name="T23" fmla="*/ 2 h 136"/>
                <a:gd name="T24" fmla="*/ 18 w 138"/>
                <a:gd name="T25" fmla="*/ 0 h 136"/>
                <a:gd name="T26" fmla="*/ 120 w 138"/>
                <a:gd name="T27" fmla="*/ 0 h 136"/>
                <a:gd name="T28" fmla="*/ 120 w 138"/>
                <a:gd name="T29" fmla="*/ 0 h 136"/>
                <a:gd name="T30" fmla="*/ 126 w 138"/>
                <a:gd name="T31" fmla="*/ 2 h 136"/>
                <a:gd name="T32" fmla="*/ 132 w 138"/>
                <a:gd name="T33" fmla="*/ 4 h 136"/>
                <a:gd name="T34" fmla="*/ 136 w 138"/>
                <a:gd name="T35" fmla="*/ 10 h 136"/>
                <a:gd name="T36" fmla="*/ 138 w 138"/>
                <a:gd name="T37" fmla="*/ 18 h 136"/>
                <a:gd name="T38" fmla="*/ 138 w 138"/>
                <a:gd name="T39" fmla="*/ 118 h 136"/>
                <a:gd name="T40" fmla="*/ 138 w 138"/>
                <a:gd name="T41" fmla="*/ 118 h 136"/>
                <a:gd name="T42" fmla="*/ 136 w 138"/>
                <a:gd name="T43" fmla="*/ 126 h 136"/>
                <a:gd name="T44" fmla="*/ 132 w 138"/>
                <a:gd name="T45" fmla="*/ 132 h 136"/>
                <a:gd name="T46" fmla="*/ 126 w 138"/>
                <a:gd name="T47" fmla="*/ 136 h 136"/>
                <a:gd name="T48" fmla="*/ 120 w 138"/>
                <a:gd name="T49" fmla="*/ 136 h 136"/>
                <a:gd name="T50" fmla="*/ 120 w 138"/>
                <a:gd name="T51" fmla="*/ 136 h 136"/>
                <a:gd name="T52" fmla="*/ 26 w 138"/>
                <a:gd name="T53" fmla="*/ 112 h 136"/>
                <a:gd name="T54" fmla="*/ 112 w 138"/>
                <a:gd name="T55" fmla="*/ 112 h 136"/>
                <a:gd name="T56" fmla="*/ 112 w 138"/>
                <a:gd name="T57" fmla="*/ 24 h 136"/>
                <a:gd name="T58" fmla="*/ 26 w 138"/>
                <a:gd name="T59" fmla="*/ 24 h 136"/>
                <a:gd name="T60" fmla="*/ 26 w 138"/>
                <a:gd name="T61"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6">
                  <a:moveTo>
                    <a:pt x="120" y="136"/>
                  </a:moveTo>
                  <a:lnTo>
                    <a:pt x="18" y="136"/>
                  </a:lnTo>
                  <a:lnTo>
                    <a:pt x="18" y="136"/>
                  </a:lnTo>
                  <a:lnTo>
                    <a:pt x="12" y="136"/>
                  </a:lnTo>
                  <a:lnTo>
                    <a:pt x="6" y="132"/>
                  </a:lnTo>
                  <a:lnTo>
                    <a:pt x="2" y="126"/>
                  </a:lnTo>
                  <a:lnTo>
                    <a:pt x="0" y="118"/>
                  </a:lnTo>
                  <a:lnTo>
                    <a:pt x="0" y="18"/>
                  </a:lnTo>
                  <a:lnTo>
                    <a:pt x="0" y="18"/>
                  </a:lnTo>
                  <a:lnTo>
                    <a:pt x="2" y="10"/>
                  </a:lnTo>
                  <a:lnTo>
                    <a:pt x="6" y="4"/>
                  </a:lnTo>
                  <a:lnTo>
                    <a:pt x="12" y="2"/>
                  </a:lnTo>
                  <a:lnTo>
                    <a:pt x="18" y="0"/>
                  </a:lnTo>
                  <a:lnTo>
                    <a:pt x="120" y="0"/>
                  </a:lnTo>
                  <a:lnTo>
                    <a:pt x="120" y="0"/>
                  </a:lnTo>
                  <a:lnTo>
                    <a:pt x="126" y="2"/>
                  </a:lnTo>
                  <a:lnTo>
                    <a:pt x="132" y="4"/>
                  </a:lnTo>
                  <a:lnTo>
                    <a:pt x="136" y="10"/>
                  </a:lnTo>
                  <a:lnTo>
                    <a:pt x="138" y="18"/>
                  </a:lnTo>
                  <a:lnTo>
                    <a:pt x="138" y="118"/>
                  </a:lnTo>
                  <a:lnTo>
                    <a:pt x="138" y="118"/>
                  </a:lnTo>
                  <a:lnTo>
                    <a:pt x="136" y="126"/>
                  </a:lnTo>
                  <a:lnTo>
                    <a:pt x="132" y="132"/>
                  </a:lnTo>
                  <a:lnTo>
                    <a:pt x="126" y="136"/>
                  </a:lnTo>
                  <a:lnTo>
                    <a:pt x="120" y="136"/>
                  </a:lnTo>
                  <a:lnTo>
                    <a:pt x="120" y="136"/>
                  </a:lnTo>
                  <a:close/>
                  <a:moveTo>
                    <a:pt x="26" y="112"/>
                  </a:moveTo>
                  <a:lnTo>
                    <a:pt x="112" y="112"/>
                  </a:lnTo>
                  <a:lnTo>
                    <a:pt x="112" y="24"/>
                  </a:lnTo>
                  <a:lnTo>
                    <a:pt x="26" y="24"/>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p>
              <a:pPr defTabSz="914672">
                <a:defRPr/>
              </a:pPr>
              <a:endParaRPr lang="en-US" sz="1801" kern="0" dirty="0">
                <a:solidFill>
                  <a:srgbClr val="FFFFFF"/>
                </a:solidFill>
                <a:latin typeface="Segoe UI"/>
              </a:endParaRPr>
            </a:p>
          </p:txBody>
        </p:sp>
        <p:sp>
          <p:nvSpPr>
            <p:cNvPr id="471" name="Freeform 99"/>
            <p:cNvSpPr>
              <a:spLocks noEditPoints="1"/>
            </p:cNvSpPr>
            <p:nvPr/>
          </p:nvSpPr>
          <p:spPr bwMode="auto">
            <a:xfrm>
              <a:off x="242887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p>
              <a:pPr defTabSz="914672">
                <a:defRPr/>
              </a:pPr>
              <a:endParaRPr lang="en-US" sz="1801" kern="0" dirty="0">
                <a:solidFill>
                  <a:srgbClr val="FFFFFF"/>
                </a:solidFill>
                <a:latin typeface="Segoe UI"/>
              </a:endParaRPr>
            </a:p>
          </p:txBody>
        </p:sp>
        <p:sp>
          <p:nvSpPr>
            <p:cNvPr id="472" name="Freeform 100"/>
            <p:cNvSpPr>
              <a:spLocks noEditPoints="1"/>
            </p:cNvSpPr>
            <p:nvPr/>
          </p:nvSpPr>
          <p:spPr bwMode="auto">
            <a:xfrm>
              <a:off x="2676525" y="7845425"/>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8 h 138"/>
                <a:gd name="T12" fmla="*/ 0 w 138"/>
                <a:gd name="T13" fmla="*/ 120 h 138"/>
                <a:gd name="T14" fmla="*/ 0 w 138"/>
                <a:gd name="T15" fmla="*/ 20 h 138"/>
                <a:gd name="T16" fmla="*/ 0 w 138"/>
                <a:gd name="T17" fmla="*/ 20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20 h 138"/>
                <a:gd name="T38" fmla="*/ 138 w 138"/>
                <a:gd name="T39" fmla="*/ 120 h 138"/>
                <a:gd name="T40" fmla="*/ 138 w 138"/>
                <a:gd name="T41" fmla="*/ 120 h 138"/>
                <a:gd name="T42" fmla="*/ 136 w 138"/>
                <a:gd name="T43" fmla="*/ 128 h 138"/>
                <a:gd name="T44" fmla="*/ 132 w 138"/>
                <a:gd name="T45" fmla="*/ 132 h 138"/>
                <a:gd name="T46" fmla="*/ 126 w 138"/>
                <a:gd name="T47" fmla="*/ 136 h 138"/>
                <a:gd name="T48" fmla="*/ 120 w 138"/>
                <a:gd name="T49" fmla="*/ 138 h 138"/>
                <a:gd name="T50" fmla="*/ 120 w 138"/>
                <a:gd name="T51" fmla="*/ 138 h 138"/>
                <a:gd name="T52" fmla="*/ 26 w 138"/>
                <a:gd name="T53" fmla="*/ 114 h 138"/>
                <a:gd name="T54" fmla="*/ 112 w 138"/>
                <a:gd name="T55" fmla="*/ 114 h 138"/>
                <a:gd name="T56" fmla="*/ 112 w 138"/>
                <a:gd name="T57" fmla="*/ 26 h 138"/>
                <a:gd name="T58" fmla="*/ 26 w 138"/>
                <a:gd name="T59" fmla="*/ 26 h 138"/>
                <a:gd name="T60" fmla="*/ 26 w 138"/>
                <a:gd name="T61" fmla="*/ 11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8"/>
                  </a:lnTo>
                  <a:lnTo>
                    <a:pt x="0" y="120"/>
                  </a:lnTo>
                  <a:lnTo>
                    <a:pt x="0" y="20"/>
                  </a:lnTo>
                  <a:lnTo>
                    <a:pt x="0" y="20"/>
                  </a:lnTo>
                  <a:lnTo>
                    <a:pt x="2" y="12"/>
                  </a:lnTo>
                  <a:lnTo>
                    <a:pt x="6" y="6"/>
                  </a:lnTo>
                  <a:lnTo>
                    <a:pt x="12" y="2"/>
                  </a:lnTo>
                  <a:lnTo>
                    <a:pt x="18" y="0"/>
                  </a:lnTo>
                  <a:lnTo>
                    <a:pt x="120" y="0"/>
                  </a:lnTo>
                  <a:lnTo>
                    <a:pt x="120" y="0"/>
                  </a:lnTo>
                  <a:lnTo>
                    <a:pt x="126" y="2"/>
                  </a:lnTo>
                  <a:lnTo>
                    <a:pt x="132" y="6"/>
                  </a:lnTo>
                  <a:lnTo>
                    <a:pt x="136" y="12"/>
                  </a:lnTo>
                  <a:lnTo>
                    <a:pt x="138" y="20"/>
                  </a:lnTo>
                  <a:lnTo>
                    <a:pt x="138" y="120"/>
                  </a:lnTo>
                  <a:lnTo>
                    <a:pt x="138" y="120"/>
                  </a:lnTo>
                  <a:lnTo>
                    <a:pt x="136" y="128"/>
                  </a:lnTo>
                  <a:lnTo>
                    <a:pt x="132" y="132"/>
                  </a:lnTo>
                  <a:lnTo>
                    <a:pt x="126" y="136"/>
                  </a:lnTo>
                  <a:lnTo>
                    <a:pt x="120" y="138"/>
                  </a:lnTo>
                  <a:lnTo>
                    <a:pt x="120" y="138"/>
                  </a:lnTo>
                  <a:close/>
                  <a:moveTo>
                    <a:pt x="26" y="114"/>
                  </a:moveTo>
                  <a:lnTo>
                    <a:pt x="112" y="114"/>
                  </a:lnTo>
                  <a:lnTo>
                    <a:pt x="112" y="26"/>
                  </a:lnTo>
                  <a:lnTo>
                    <a:pt x="26" y="26"/>
                  </a:lnTo>
                  <a:lnTo>
                    <a:pt x="26" y="1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p>
              <a:pPr defTabSz="914672">
                <a:defRPr/>
              </a:pPr>
              <a:endParaRPr lang="en-US" sz="1801" kern="0" dirty="0">
                <a:solidFill>
                  <a:srgbClr val="FFFFFF"/>
                </a:solidFill>
                <a:latin typeface="Segoe UI"/>
              </a:endParaRPr>
            </a:p>
          </p:txBody>
        </p:sp>
        <p:sp>
          <p:nvSpPr>
            <p:cNvPr id="473" name="Freeform 101"/>
            <p:cNvSpPr>
              <a:spLocks noEditPoints="1"/>
            </p:cNvSpPr>
            <p:nvPr/>
          </p:nvSpPr>
          <p:spPr bwMode="auto">
            <a:xfrm>
              <a:off x="242887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p>
              <a:pPr defTabSz="914672">
                <a:defRPr/>
              </a:pPr>
              <a:endParaRPr lang="en-US" sz="1801" kern="0" dirty="0">
                <a:solidFill>
                  <a:srgbClr val="FFFFFF"/>
                </a:solidFill>
                <a:latin typeface="Segoe UI"/>
              </a:endParaRPr>
            </a:p>
          </p:txBody>
        </p:sp>
        <p:sp>
          <p:nvSpPr>
            <p:cNvPr id="474" name="Freeform 102"/>
            <p:cNvSpPr>
              <a:spLocks noEditPoints="1"/>
            </p:cNvSpPr>
            <p:nvPr/>
          </p:nvSpPr>
          <p:spPr bwMode="auto">
            <a:xfrm>
              <a:off x="2676525" y="8343900"/>
              <a:ext cx="219075" cy="219075"/>
            </a:xfrm>
            <a:custGeom>
              <a:avLst/>
              <a:gdLst>
                <a:gd name="T0" fmla="*/ 120 w 138"/>
                <a:gd name="T1" fmla="*/ 138 h 138"/>
                <a:gd name="T2" fmla="*/ 18 w 138"/>
                <a:gd name="T3" fmla="*/ 138 h 138"/>
                <a:gd name="T4" fmla="*/ 18 w 138"/>
                <a:gd name="T5" fmla="*/ 138 h 138"/>
                <a:gd name="T6" fmla="*/ 12 w 138"/>
                <a:gd name="T7" fmla="*/ 136 h 138"/>
                <a:gd name="T8" fmla="*/ 6 w 138"/>
                <a:gd name="T9" fmla="*/ 132 h 138"/>
                <a:gd name="T10" fmla="*/ 2 w 138"/>
                <a:gd name="T11" fmla="*/ 126 h 138"/>
                <a:gd name="T12" fmla="*/ 0 w 138"/>
                <a:gd name="T13" fmla="*/ 120 h 138"/>
                <a:gd name="T14" fmla="*/ 0 w 138"/>
                <a:gd name="T15" fmla="*/ 18 h 138"/>
                <a:gd name="T16" fmla="*/ 0 w 138"/>
                <a:gd name="T17" fmla="*/ 18 h 138"/>
                <a:gd name="T18" fmla="*/ 2 w 138"/>
                <a:gd name="T19" fmla="*/ 12 h 138"/>
                <a:gd name="T20" fmla="*/ 6 w 138"/>
                <a:gd name="T21" fmla="*/ 6 h 138"/>
                <a:gd name="T22" fmla="*/ 12 w 138"/>
                <a:gd name="T23" fmla="*/ 2 h 138"/>
                <a:gd name="T24" fmla="*/ 18 w 138"/>
                <a:gd name="T25" fmla="*/ 0 h 138"/>
                <a:gd name="T26" fmla="*/ 120 w 138"/>
                <a:gd name="T27" fmla="*/ 0 h 138"/>
                <a:gd name="T28" fmla="*/ 120 w 138"/>
                <a:gd name="T29" fmla="*/ 0 h 138"/>
                <a:gd name="T30" fmla="*/ 126 w 138"/>
                <a:gd name="T31" fmla="*/ 2 h 138"/>
                <a:gd name="T32" fmla="*/ 132 w 138"/>
                <a:gd name="T33" fmla="*/ 6 h 138"/>
                <a:gd name="T34" fmla="*/ 136 w 138"/>
                <a:gd name="T35" fmla="*/ 12 h 138"/>
                <a:gd name="T36" fmla="*/ 138 w 138"/>
                <a:gd name="T37" fmla="*/ 18 h 138"/>
                <a:gd name="T38" fmla="*/ 138 w 138"/>
                <a:gd name="T39" fmla="*/ 120 h 138"/>
                <a:gd name="T40" fmla="*/ 138 w 138"/>
                <a:gd name="T41" fmla="*/ 120 h 138"/>
                <a:gd name="T42" fmla="*/ 136 w 138"/>
                <a:gd name="T43" fmla="*/ 126 h 138"/>
                <a:gd name="T44" fmla="*/ 132 w 138"/>
                <a:gd name="T45" fmla="*/ 132 h 138"/>
                <a:gd name="T46" fmla="*/ 126 w 138"/>
                <a:gd name="T47" fmla="*/ 136 h 138"/>
                <a:gd name="T48" fmla="*/ 120 w 138"/>
                <a:gd name="T49" fmla="*/ 138 h 138"/>
                <a:gd name="T50" fmla="*/ 120 w 138"/>
                <a:gd name="T51" fmla="*/ 138 h 138"/>
                <a:gd name="T52" fmla="*/ 26 w 138"/>
                <a:gd name="T53" fmla="*/ 112 h 138"/>
                <a:gd name="T54" fmla="*/ 112 w 138"/>
                <a:gd name="T55" fmla="*/ 112 h 138"/>
                <a:gd name="T56" fmla="*/ 112 w 138"/>
                <a:gd name="T57" fmla="*/ 26 h 138"/>
                <a:gd name="T58" fmla="*/ 26 w 138"/>
                <a:gd name="T59" fmla="*/ 26 h 138"/>
                <a:gd name="T60" fmla="*/ 26 w 138"/>
                <a:gd name="T61" fmla="*/ 11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8" h="138">
                  <a:moveTo>
                    <a:pt x="120" y="138"/>
                  </a:moveTo>
                  <a:lnTo>
                    <a:pt x="18" y="138"/>
                  </a:lnTo>
                  <a:lnTo>
                    <a:pt x="18" y="138"/>
                  </a:lnTo>
                  <a:lnTo>
                    <a:pt x="12" y="136"/>
                  </a:lnTo>
                  <a:lnTo>
                    <a:pt x="6" y="132"/>
                  </a:lnTo>
                  <a:lnTo>
                    <a:pt x="2" y="126"/>
                  </a:lnTo>
                  <a:lnTo>
                    <a:pt x="0" y="120"/>
                  </a:lnTo>
                  <a:lnTo>
                    <a:pt x="0" y="18"/>
                  </a:lnTo>
                  <a:lnTo>
                    <a:pt x="0" y="18"/>
                  </a:lnTo>
                  <a:lnTo>
                    <a:pt x="2" y="12"/>
                  </a:lnTo>
                  <a:lnTo>
                    <a:pt x="6" y="6"/>
                  </a:lnTo>
                  <a:lnTo>
                    <a:pt x="12" y="2"/>
                  </a:lnTo>
                  <a:lnTo>
                    <a:pt x="18" y="0"/>
                  </a:lnTo>
                  <a:lnTo>
                    <a:pt x="120" y="0"/>
                  </a:lnTo>
                  <a:lnTo>
                    <a:pt x="120" y="0"/>
                  </a:lnTo>
                  <a:lnTo>
                    <a:pt x="126" y="2"/>
                  </a:lnTo>
                  <a:lnTo>
                    <a:pt x="132" y="6"/>
                  </a:lnTo>
                  <a:lnTo>
                    <a:pt x="136" y="12"/>
                  </a:lnTo>
                  <a:lnTo>
                    <a:pt x="138" y="18"/>
                  </a:lnTo>
                  <a:lnTo>
                    <a:pt x="138" y="120"/>
                  </a:lnTo>
                  <a:lnTo>
                    <a:pt x="138" y="120"/>
                  </a:lnTo>
                  <a:lnTo>
                    <a:pt x="136" y="126"/>
                  </a:lnTo>
                  <a:lnTo>
                    <a:pt x="132" y="132"/>
                  </a:lnTo>
                  <a:lnTo>
                    <a:pt x="126" y="136"/>
                  </a:lnTo>
                  <a:lnTo>
                    <a:pt x="120" y="138"/>
                  </a:lnTo>
                  <a:lnTo>
                    <a:pt x="120" y="138"/>
                  </a:lnTo>
                  <a:close/>
                  <a:moveTo>
                    <a:pt x="26" y="112"/>
                  </a:moveTo>
                  <a:lnTo>
                    <a:pt x="112" y="112"/>
                  </a:lnTo>
                  <a:lnTo>
                    <a:pt x="112" y="26"/>
                  </a:lnTo>
                  <a:lnTo>
                    <a:pt x="26" y="26"/>
                  </a:lnTo>
                  <a:lnTo>
                    <a:pt x="2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p>
              <a:pPr defTabSz="914672">
                <a:defRPr/>
              </a:pPr>
              <a:endParaRPr lang="en-US" sz="1801" kern="0" dirty="0">
                <a:solidFill>
                  <a:srgbClr val="FFFFFF"/>
                </a:solidFill>
                <a:latin typeface="Segoe UI"/>
              </a:endParaRPr>
            </a:p>
          </p:txBody>
        </p:sp>
        <p:sp>
          <p:nvSpPr>
            <p:cNvPr id="475" name="Freeform 103"/>
            <p:cNvSpPr>
              <a:spLocks/>
            </p:cNvSpPr>
            <p:nvPr/>
          </p:nvSpPr>
          <p:spPr bwMode="auto">
            <a:xfrm>
              <a:off x="2330450" y="8623300"/>
              <a:ext cx="422275" cy="41275"/>
            </a:xfrm>
            <a:custGeom>
              <a:avLst/>
              <a:gdLst>
                <a:gd name="T0" fmla="*/ 264 w 266"/>
                <a:gd name="T1" fmla="*/ 4 h 26"/>
                <a:gd name="T2" fmla="*/ 264 w 266"/>
                <a:gd name="T3" fmla="*/ 2 h 26"/>
                <a:gd name="T4" fmla="*/ 266 w 266"/>
                <a:gd name="T5" fmla="*/ 0 h 26"/>
                <a:gd name="T6" fmla="*/ 0 w 266"/>
                <a:gd name="T7" fmla="*/ 0 h 26"/>
                <a:gd name="T8" fmla="*/ 0 w 266"/>
                <a:gd name="T9" fmla="*/ 26 h 26"/>
                <a:gd name="T10" fmla="*/ 250 w 266"/>
                <a:gd name="T11" fmla="*/ 26 h 26"/>
                <a:gd name="T12" fmla="*/ 250 w 266"/>
                <a:gd name="T13" fmla="*/ 26 h 26"/>
                <a:gd name="T14" fmla="*/ 256 w 266"/>
                <a:gd name="T15" fmla="*/ 12 h 26"/>
                <a:gd name="T16" fmla="*/ 264 w 266"/>
                <a:gd name="T17" fmla="*/ 4 h 26"/>
                <a:gd name="T18" fmla="*/ 264 w 266"/>
                <a:gd name="T19"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6" h="26">
                  <a:moveTo>
                    <a:pt x="264" y="4"/>
                  </a:moveTo>
                  <a:lnTo>
                    <a:pt x="264" y="2"/>
                  </a:lnTo>
                  <a:lnTo>
                    <a:pt x="266" y="0"/>
                  </a:lnTo>
                  <a:lnTo>
                    <a:pt x="0" y="0"/>
                  </a:lnTo>
                  <a:lnTo>
                    <a:pt x="0" y="26"/>
                  </a:lnTo>
                  <a:lnTo>
                    <a:pt x="250" y="26"/>
                  </a:lnTo>
                  <a:lnTo>
                    <a:pt x="250" y="26"/>
                  </a:lnTo>
                  <a:lnTo>
                    <a:pt x="256" y="12"/>
                  </a:lnTo>
                  <a:lnTo>
                    <a:pt x="264" y="4"/>
                  </a:lnTo>
                  <a:lnTo>
                    <a:pt x="264"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p>
              <a:pPr defTabSz="914672">
                <a:defRPr/>
              </a:pPr>
              <a:endParaRPr lang="en-US" sz="1801" kern="0" dirty="0">
                <a:solidFill>
                  <a:srgbClr val="FFFFFF"/>
                </a:solidFill>
                <a:latin typeface="Segoe UI"/>
              </a:endParaRPr>
            </a:p>
          </p:txBody>
        </p:sp>
        <p:sp>
          <p:nvSpPr>
            <p:cNvPr id="476" name="Freeform 104"/>
            <p:cNvSpPr>
              <a:spLocks/>
            </p:cNvSpPr>
            <p:nvPr/>
          </p:nvSpPr>
          <p:spPr bwMode="auto">
            <a:xfrm>
              <a:off x="2676525" y="8096250"/>
              <a:ext cx="219075" cy="215900"/>
            </a:xfrm>
            <a:custGeom>
              <a:avLst/>
              <a:gdLst>
                <a:gd name="T0" fmla="*/ 86 w 138"/>
                <a:gd name="T1" fmla="*/ 112 h 136"/>
                <a:gd name="T2" fmla="*/ 26 w 138"/>
                <a:gd name="T3" fmla="*/ 112 h 136"/>
                <a:gd name="T4" fmla="*/ 26 w 138"/>
                <a:gd name="T5" fmla="*/ 24 h 136"/>
                <a:gd name="T6" fmla="*/ 112 w 138"/>
                <a:gd name="T7" fmla="*/ 24 h 136"/>
                <a:gd name="T8" fmla="*/ 112 w 138"/>
                <a:gd name="T9" fmla="*/ 38 h 136"/>
                <a:gd name="T10" fmla="*/ 114 w 138"/>
                <a:gd name="T11" fmla="*/ 38 h 136"/>
                <a:gd name="T12" fmla="*/ 114 w 138"/>
                <a:gd name="T13" fmla="*/ 38 h 136"/>
                <a:gd name="T14" fmla="*/ 118 w 138"/>
                <a:gd name="T15" fmla="*/ 38 h 136"/>
                <a:gd name="T16" fmla="*/ 124 w 138"/>
                <a:gd name="T17" fmla="*/ 38 h 136"/>
                <a:gd name="T18" fmla="*/ 124 w 138"/>
                <a:gd name="T19" fmla="*/ 38 h 136"/>
                <a:gd name="T20" fmla="*/ 138 w 138"/>
                <a:gd name="T21" fmla="*/ 50 h 136"/>
                <a:gd name="T22" fmla="*/ 138 w 138"/>
                <a:gd name="T23" fmla="*/ 18 h 136"/>
                <a:gd name="T24" fmla="*/ 138 w 138"/>
                <a:gd name="T25" fmla="*/ 18 h 136"/>
                <a:gd name="T26" fmla="*/ 136 w 138"/>
                <a:gd name="T27" fmla="*/ 10 h 136"/>
                <a:gd name="T28" fmla="*/ 132 w 138"/>
                <a:gd name="T29" fmla="*/ 4 h 136"/>
                <a:gd name="T30" fmla="*/ 126 w 138"/>
                <a:gd name="T31" fmla="*/ 2 h 136"/>
                <a:gd name="T32" fmla="*/ 120 w 138"/>
                <a:gd name="T33" fmla="*/ 0 h 136"/>
                <a:gd name="T34" fmla="*/ 18 w 138"/>
                <a:gd name="T35" fmla="*/ 0 h 136"/>
                <a:gd name="T36" fmla="*/ 18 w 138"/>
                <a:gd name="T37" fmla="*/ 0 h 136"/>
                <a:gd name="T38" fmla="*/ 12 w 138"/>
                <a:gd name="T39" fmla="*/ 2 h 136"/>
                <a:gd name="T40" fmla="*/ 6 w 138"/>
                <a:gd name="T41" fmla="*/ 4 h 136"/>
                <a:gd name="T42" fmla="*/ 2 w 138"/>
                <a:gd name="T43" fmla="*/ 10 h 136"/>
                <a:gd name="T44" fmla="*/ 0 w 138"/>
                <a:gd name="T45" fmla="*/ 18 h 136"/>
                <a:gd name="T46" fmla="*/ 0 w 138"/>
                <a:gd name="T47" fmla="*/ 118 h 136"/>
                <a:gd name="T48" fmla="*/ 0 w 138"/>
                <a:gd name="T49" fmla="*/ 118 h 136"/>
                <a:gd name="T50" fmla="*/ 2 w 138"/>
                <a:gd name="T51" fmla="*/ 126 h 136"/>
                <a:gd name="T52" fmla="*/ 6 w 138"/>
                <a:gd name="T53" fmla="*/ 132 h 136"/>
                <a:gd name="T54" fmla="*/ 12 w 138"/>
                <a:gd name="T55" fmla="*/ 136 h 136"/>
                <a:gd name="T56" fmla="*/ 18 w 138"/>
                <a:gd name="T57" fmla="*/ 136 h 136"/>
                <a:gd name="T58" fmla="*/ 102 w 138"/>
                <a:gd name="T59" fmla="*/ 136 h 136"/>
                <a:gd name="T60" fmla="*/ 102 w 138"/>
                <a:gd name="T61" fmla="*/ 136 h 136"/>
                <a:gd name="T62" fmla="*/ 86 w 138"/>
                <a:gd name="T63" fmla="*/ 112 h 136"/>
                <a:gd name="T64" fmla="*/ 86 w 138"/>
                <a:gd name="T65" fmla="*/ 11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8" h="136">
                  <a:moveTo>
                    <a:pt x="86" y="112"/>
                  </a:moveTo>
                  <a:lnTo>
                    <a:pt x="26" y="112"/>
                  </a:lnTo>
                  <a:lnTo>
                    <a:pt x="26" y="24"/>
                  </a:lnTo>
                  <a:lnTo>
                    <a:pt x="112" y="24"/>
                  </a:lnTo>
                  <a:lnTo>
                    <a:pt x="112" y="38"/>
                  </a:lnTo>
                  <a:lnTo>
                    <a:pt x="114" y="38"/>
                  </a:lnTo>
                  <a:lnTo>
                    <a:pt x="114" y="38"/>
                  </a:lnTo>
                  <a:lnTo>
                    <a:pt x="118" y="38"/>
                  </a:lnTo>
                  <a:lnTo>
                    <a:pt x="124" y="38"/>
                  </a:lnTo>
                  <a:lnTo>
                    <a:pt x="124" y="38"/>
                  </a:lnTo>
                  <a:lnTo>
                    <a:pt x="138" y="50"/>
                  </a:lnTo>
                  <a:lnTo>
                    <a:pt x="138" y="18"/>
                  </a:lnTo>
                  <a:lnTo>
                    <a:pt x="138" y="18"/>
                  </a:lnTo>
                  <a:lnTo>
                    <a:pt x="136" y="10"/>
                  </a:lnTo>
                  <a:lnTo>
                    <a:pt x="132" y="4"/>
                  </a:lnTo>
                  <a:lnTo>
                    <a:pt x="126" y="2"/>
                  </a:lnTo>
                  <a:lnTo>
                    <a:pt x="120" y="0"/>
                  </a:lnTo>
                  <a:lnTo>
                    <a:pt x="18" y="0"/>
                  </a:lnTo>
                  <a:lnTo>
                    <a:pt x="18" y="0"/>
                  </a:lnTo>
                  <a:lnTo>
                    <a:pt x="12" y="2"/>
                  </a:lnTo>
                  <a:lnTo>
                    <a:pt x="6" y="4"/>
                  </a:lnTo>
                  <a:lnTo>
                    <a:pt x="2" y="10"/>
                  </a:lnTo>
                  <a:lnTo>
                    <a:pt x="0" y="18"/>
                  </a:lnTo>
                  <a:lnTo>
                    <a:pt x="0" y="118"/>
                  </a:lnTo>
                  <a:lnTo>
                    <a:pt x="0" y="118"/>
                  </a:lnTo>
                  <a:lnTo>
                    <a:pt x="2" y="126"/>
                  </a:lnTo>
                  <a:lnTo>
                    <a:pt x="6" y="132"/>
                  </a:lnTo>
                  <a:lnTo>
                    <a:pt x="12" y="136"/>
                  </a:lnTo>
                  <a:lnTo>
                    <a:pt x="18" y="136"/>
                  </a:lnTo>
                  <a:lnTo>
                    <a:pt x="102" y="136"/>
                  </a:lnTo>
                  <a:lnTo>
                    <a:pt x="102" y="136"/>
                  </a:lnTo>
                  <a:lnTo>
                    <a:pt x="86" y="112"/>
                  </a:lnTo>
                  <a:lnTo>
                    <a:pt x="86" y="1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p>
              <a:pPr defTabSz="914672">
                <a:defRPr/>
              </a:pPr>
              <a:endParaRPr lang="en-US" sz="1801" kern="0" dirty="0">
                <a:solidFill>
                  <a:srgbClr val="FFFFFF"/>
                </a:solidFill>
                <a:latin typeface="Segoe UI"/>
              </a:endParaRPr>
            </a:p>
          </p:txBody>
        </p:sp>
        <p:sp>
          <p:nvSpPr>
            <p:cNvPr id="477" name="Freeform 105"/>
            <p:cNvSpPr>
              <a:spLocks noEditPoints="1"/>
            </p:cNvSpPr>
            <p:nvPr/>
          </p:nvSpPr>
          <p:spPr bwMode="auto">
            <a:xfrm>
              <a:off x="2724150" y="8156575"/>
              <a:ext cx="952500" cy="976313"/>
            </a:xfrm>
            <a:custGeom>
              <a:avLst/>
              <a:gdLst>
                <a:gd name="T0" fmla="*/ 386 w 600"/>
                <a:gd name="T1" fmla="*/ 609 h 615"/>
                <a:gd name="T2" fmla="*/ 370 w 600"/>
                <a:gd name="T3" fmla="*/ 581 h 615"/>
                <a:gd name="T4" fmla="*/ 338 w 600"/>
                <a:gd name="T5" fmla="*/ 565 h 615"/>
                <a:gd name="T6" fmla="*/ 256 w 600"/>
                <a:gd name="T7" fmla="*/ 545 h 615"/>
                <a:gd name="T8" fmla="*/ 138 w 600"/>
                <a:gd name="T9" fmla="*/ 457 h 615"/>
                <a:gd name="T10" fmla="*/ 100 w 600"/>
                <a:gd name="T11" fmla="*/ 412 h 615"/>
                <a:gd name="T12" fmla="*/ 34 w 600"/>
                <a:gd name="T13" fmla="*/ 358 h 615"/>
                <a:gd name="T14" fmla="*/ 4 w 600"/>
                <a:gd name="T15" fmla="*/ 342 h 615"/>
                <a:gd name="T16" fmla="*/ 10 w 600"/>
                <a:gd name="T17" fmla="*/ 306 h 615"/>
                <a:gd name="T18" fmla="*/ 40 w 600"/>
                <a:gd name="T19" fmla="*/ 284 h 615"/>
                <a:gd name="T20" fmla="*/ 102 w 600"/>
                <a:gd name="T21" fmla="*/ 286 h 615"/>
                <a:gd name="T22" fmla="*/ 178 w 600"/>
                <a:gd name="T23" fmla="*/ 336 h 615"/>
                <a:gd name="T24" fmla="*/ 200 w 600"/>
                <a:gd name="T25" fmla="*/ 310 h 615"/>
                <a:gd name="T26" fmla="*/ 54 w 600"/>
                <a:gd name="T27" fmla="*/ 74 h 615"/>
                <a:gd name="T28" fmla="*/ 46 w 600"/>
                <a:gd name="T29" fmla="*/ 30 h 615"/>
                <a:gd name="T30" fmla="*/ 78 w 600"/>
                <a:gd name="T31" fmla="*/ 2 h 615"/>
                <a:gd name="T32" fmla="*/ 94 w 600"/>
                <a:gd name="T33" fmla="*/ 0 h 615"/>
                <a:gd name="T34" fmla="*/ 216 w 600"/>
                <a:gd name="T35" fmla="*/ 144 h 615"/>
                <a:gd name="T36" fmla="*/ 314 w 600"/>
                <a:gd name="T37" fmla="*/ 174 h 615"/>
                <a:gd name="T38" fmla="*/ 468 w 600"/>
                <a:gd name="T39" fmla="*/ 194 h 615"/>
                <a:gd name="T40" fmla="*/ 494 w 600"/>
                <a:gd name="T41" fmla="*/ 204 h 615"/>
                <a:gd name="T42" fmla="*/ 584 w 600"/>
                <a:gd name="T43" fmla="*/ 410 h 615"/>
                <a:gd name="T44" fmla="*/ 590 w 600"/>
                <a:gd name="T45" fmla="*/ 477 h 615"/>
                <a:gd name="T46" fmla="*/ 600 w 600"/>
                <a:gd name="T47" fmla="*/ 507 h 615"/>
                <a:gd name="T48" fmla="*/ 578 w 600"/>
                <a:gd name="T49" fmla="*/ 535 h 615"/>
                <a:gd name="T50" fmla="*/ 400 w 600"/>
                <a:gd name="T51" fmla="*/ 615 h 615"/>
                <a:gd name="T52" fmla="*/ 352 w 600"/>
                <a:gd name="T53" fmla="*/ 539 h 615"/>
                <a:gd name="T54" fmla="*/ 394 w 600"/>
                <a:gd name="T55" fmla="*/ 569 h 615"/>
                <a:gd name="T56" fmla="*/ 502 w 600"/>
                <a:gd name="T57" fmla="*/ 547 h 615"/>
                <a:gd name="T58" fmla="*/ 570 w 600"/>
                <a:gd name="T59" fmla="*/ 499 h 615"/>
                <a:gd name="T60" fmla="*/ 562 w 600"/>
                <a:gd name="T61" fmla="*/ 430 h 615"/>
                <a:gd name="T62" fmla="*/ 504 w 600"/>
                <a:gd name="T63" fmla="*/ 278 h 615"/>
                <a:gd name="T64" fmla="*/ 364 w 600"/>
                <a:gd name="T65" fmla="*/ 202 h 615"/>
                <a:gd name="T66" fmla="*/ 274 w 600"/>
                <a:gd name="T67" fmla="*/ 200 h 615"/>
                <a:gd name="T68" fmla="*/ 232 w 600"/>
                <a:gd name="T69" fmla="*/ 208 h 615"/>
                <a:gd name="T70" fmla="*/ 160 w 600"/>
                <a:gd name="T71" fmla="*/ 110 h 615"/>
                <a:gd name="T72" fmla="*/ 84 w 600"/>
                <a:gd name="T73" fmla="*/ 26 h 615"/>
                <a:gd name="T74" fmla="*/ 68 w 600"/>
                <a:gd name="T75" fmla="*/ 44 h 615"/>
                <a:gd name="T76" fmla="*/ 180 w 600"/>
                <a:gd name="T77" fmla="*/ 218 h 615"/>
                <a:gd name="T78" fmla="*/ 234 w 600"/>
                <a:gd name="T79" fmla="*/ 332 h 615"/>
                <a:gd name="T80" fmla="*/ 230 w 600"/>
                <a:gd name="T81" fmla="*/ 352 h 615"/>
                <a:gd name="T82" fmla="*/ 188 w 600"/>
                <a:gd name="T83" fmla="*/ 358 h 615"/>
                <a:gd name="T84" fmla="*/ 168 w 600"/>
                <a:gd name="T85" fmla="*/ 362 h 615"/>
                <a:gd name="T86" fmla="*/ 120 w 600"/>
                <a:gd name="T87" fmla="*/ 322 h 615"/>
                <a:gd name="T88" fmla="*/ 58 w 600"/>
                <a:gd name="T89" fmla="*/ 306 h 615"/>
                <a:gd name="T90" fmla="*/ 26 w 600"/>
                <a:gd name="T91" fmla="*/ 326 h 615"/>
                <a:gd name="T92" fmla="*/ 56 w 600"/>
                <a:gd name="T93" fmla="*/ 344 h 615"/>
                <a:gd name="T94" fmla="*/ 136 w 600"/>
                <a:gd name="T95" fmla="*/ 416 h 615"/>
                <a:gd name="T96" fmla="*/ 202 w 600"/>
                <a:gd name="T97" fmla="*/ 483 h 615"/>
                <a:gd name="T98" fmla="*/ 300 w 600"/>
                <a:gd name="T99" fmla="*/ 535 h 615"/>
                <a:gd name="T100" fmla="*/ 352 w 600"/>
                <a:gd name="T101" fmla="*/ 539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00" h="615">
                  <a:moveTo>
                    <a:pt x="396" y="615"/>
                  </a:moveTo>
                  <a:lnTo>
                    <a:pt x="396" y="615"/>
                  </a:lnTo>
                  <a:lnTo>
                    <a:pt x="390" y="613"/>
                  </a:lnTo>
                  <a:lnTo>
                    <a:pt x="390" y="613"/>
                  </a:lnTo>
                  <a:lnTo>
                    <a:pt x="386" y="609"/>
                  </a:lnTo>
                  <a:lnTo>
                    <a:pt x="384" y="603"/>
                  </a:lnTo>
                  <a:lnTo>
                    <a:pt x="384" y="603"/>
                  </a:lnTo>
                  <a:lnTo>
                    <a:pt x="382" y="597"/>
                  </a:lnTo>
                  <a:lnTo>
                    <a:pt x="380" y="591"/>
                  </a:lnTo>
                  <a:lnTo>
                    <a:pt x="370" y="581"/>
                  </a:lnTo>
                  <a:lnTo>
                    <a:pt x="360" y="571"/>
                  </a:lnTo>
                  <a:lnTo>
                    <a:pt x="350" y="563"/>
                  </a:lnTo>
                  <a:lnTo>
                    <a:pt x="350" y="563"/>
                  </a:lnTo>
                  <a:lnTo>
                    <a:pt x="338" y="565"/>
                  </a:lnTo>
                  <a:lnTo>
                    <a:pt x="338" y="565"/>
                  </a:lnTo>
                  <a:lnTo>
                    <a:pt x="338" y="565"/>
                  </a:lnTo>
                  <a:lnTo>
                    <a:pt x="316" y="563"/>
                  </a:lnTo>
                  <a:lnTo>
                    <a:pt x="296" y="559"/>
                  </a:lnTo>
                  <a:lnTo>
                    <a:pt x="276" y="553"/>
                  </a:lnTo>
                  <a:lnTo>
                    <a:pt x="256" y="545"/>
                  </a:lnTo>
                  <a:lnTo>
                    <a:pt x="238" y="537"/>
                  </a:lnTo>
                  <a:lnTo>
                    <a:pt x="220" y="527"/>
                  </a:lnTo>
                  <a:lnTo>
                    <a:pt x="188" y="503"/>
                  </a:lnTo>
                  <a:lnTo>
                    <a:pt x="160" y="481"/>
                  </a:lnTo>
                  <a:lnTo>
                    <a:pt x="138" y="457"/>
                  </a:lnTo>
                  <a:lnTo>
                    <a:pt x="122" y="439"/>
                  </a:lnTo>
                  <a:lnTo>
                    <a:pt x="114" y="428"/>
                  </a:lnTo>
                  <a:lnTo>
                    <a:pt x="114" y="428"/>
                  </a:lnTo>
                  <a:lnTo>
                    <a:pt x="108" y="420"/>
                  </a:lnTo>
                  <a:lnTo>
                    <a:pt x="100" y="412"/>
                  </a:lnTo>
                  <a:lnTo>
                    <a:pt x="78" y="394"/>
                  </a:lnTo>
                  <a:lnTo>
                    <a:pt x="42" y="364"/>
                  </a:lnTo>
                  <a:lnTo>
                    <a:pt x="42" y="364"/>
                  </a:lnTo>
                  <a:lnTo>
                    <a:pt x="34" y="358"/>
                  </a:lnTo>
                  <a:lnTo>
                    <a:pt x="34" y="358"/>
                  </a:lnTo>
                  <a:lnTo>
                    <a:pt x="24" y="354"/>
                  </a:lnTo>
                  <a:lnTo>
                    <a:pt x="8" y="346"/>
                  </a:lnTo>
                  <a:lnTo>
                    <a:pt x="8" y="346"/>
                  </a:lnTo>
                  <a:lnTo>
                    <a:pt x="4" y="342"/>
                  </a:lnTo>
                  <a:lnTo>
                    <a:pt x="4" y="342"/>
                  </a:lnTo>
                  <a:lnTo>
                    <a:pt x="0" y="336"/>
                  </a:lnTo>
                  <a:lnTo>
                    <a:pt x="0" y="328"/>
                  </a:lnTo>
                  <a:lnTo>
                    <a:pt x="0" y="322"/>
                  </a:lnTo>
                  <a:lnTo>
                    <a:pt x="2" y="316"/>
                  </a:lnTo>
                  <a:lnTo>
                    <a:pt x="10" y="306"/>
                  </a:lnTo>
                  <a:lnTo>
                    <a:pt x="16" y="298"/>
                  </a:lnTo>
                  <a:lnTo>
                    <a:pt x="16" y="296"/>
                  </a:lnTo>
                  <a:lnTo>
                    <a:pt x="16" y="296"/>
                  </a:lnTo>
                  <a:lnTo>
                    <a:pt x="28" y="288"/>
                  </a:lnTo>
                  <a:lnTo>
                    <a:pt x="40" y="284"/>
                  </a:lnTo>
                  <a:lnTo>
                    <a:pt x="54" y="280"/>
                  </a:lnTo>
                  <a:lnTo>
                    <a:pt x="68" y="280"/>
                  </a:lnTo>
                  <a:lnTo>
                    <a:pt x="68" y="280"/>
                  </a:lnTo>
                  <a:lnTo>
                    <a:pt x="86" y="280"/>
                  </a:lnTo>
                  <a:lnTo>
                    <a:pt x="102" y="286"/>
                  </a:lnTo>
                  <a:lnTo>
                    <a:pt x="120" y="292"/>
                  </a:lnTo>
                  <a:lnTo>
                    <a:pt x="134" y="302"/>
                  </a:lnTo>
                  <a:lnTo>
                    <a:pt x="148" y="310"/>
                  </a:lnTo>
                  <a:lnTo>
                    <a:pt x="160" y="320"/>
                  </a:lnTo>
                  <a:lnTo>
                    <a:pt x="178" y="336"/>
                  </a:lnTo>
                  <a:lnTo>
                    <a:pt x="178" y="336"/>
                  </a:lnTo>
                  <a:lnTo>
                    <a:pt x="194" y="332"/>
                  </a:lnTo>
                  <a:lnTo>
                    <a:pt x="208" y="330"/>
                  </a:lnTo>
                  <a:lnTo>
                    <a:pt x="208" y="330"/>
                  </a:lnTo>
                  <a:lnTo>
                    <a:pt x="200" y="310"/>
                  </a:lnTo>
                  <a:lnTo>
                    <a:pt x="180" y="268"/>
                  </a:lnTo>
                  <a:lnTo>
                    <a:pt x="180" y="268"/>
                  </a:lnTo>
                  <a:lnTo>
                    <a:pt x="158" y="230"/>
                  </a:lnTo>
                  <a:lnTo>
                    <a:pt x="122" y="174"/>
                  </a:lnTo>
                  <a:lnTo>
                    <a:pt x="54" y="74"/>
                  </a:lnTo>
                  <a:lnTo>
                    <a:pt x="54" y="74"/>
                  </a:lnTo>
                  <a:lnTo>
                    <a:pt x="48" y="62"/>
                  </a:lnTo>
                  <a:lnTo>
                    <a:pt x="44" y="50"/>
                  </a:lnTo>
                  <a:lnTo>
                    <a:pt x="44" y="40"/>
                  </a:lnTo>
                  <a:lnTo>
                    <a:pt x="46" y="30"/>
                  </a:lnTo>
                  <a:lnTo>
                    <a:pt x="46" y="30"/>
                  </a:lnTo>
                  <a:lnTo>
                    <a:pt x="50" y="22"/>
                  </a:lnTo>
                  <a:lnTo>
                    <a:pt x="54" y="16"/>
                  </a:lnTo>
                  <a:lnTo>
                    <a:pt x="66" y="6"/>
                  </a:lnTo>
                  <a:lnTo>
                    <a:pt x="78" y="2"/>
                  </a:lnTo>
                  <a:lnTo>
                    <a:pt x="84" y="0"/>
                  </a:lnTo>
                  <a:lnTo>
                    <a:pt x="84" y="0"/>
                  </a:lnTo>
                  <a:lnTo>
                    <a:pt x="88" y="0"/>
                  </a:lnTo>
                  <a:lnTo>
                    <a:pt x="94" y="0"/>
                  </a:lnTo>
                  <a:lnTo>
                    <a:pt x="94" y="0"/>
                  </a:lnTo>
                  <a:lnTo>
                    <a:pt x="112" y="16"/>
                  </a:lnTo>
                  <a:lnTo>
                    <a:pt x="132" y="36"/>
                  </a:lnTo>
                  <a:lnTo>
                    <a:pt x="154" y="62"/>
                  </a:lnTo>
                  <a:lnTo>
                    <a:pt x="176" y="90"/>
                  </a:lnTo>
                  <a:lnTo>
                    <a:pt x="216" y="144"/>
                  </a:lnTo>
                  <a:lnTo>
                    <a:pt x="242" y="182"/>
                  </a:lnTo>
                  <a:lnTo>
                    <a:pt x="242" y="182"/>
                  </a:lnTo>
                  <a:lnTo>
                    <a:pt x="258" y="178"/>
                  </a:lnTo>
                  <a:lnTo>
                    <a:pt x="276" y="176"/>
                  </a:lnTo>
                  <a:lnTo>
                    <a:pt x="314" y="174"/>
                  </a:lnTo>
                  <a:lnTo>
                    <a:pt x="314" y="174"/>
                  </a:lnTo>
                  <a:lnTo>
                    <a:pt x="344" y="174"/>
                  </a:lnTo>
                  <a:lnTo>
                    <a:pt x="374" y="176"/>
                  </a:lnTo>
                  <a:lnTo>
                    <a:pt x="428" y="184"/>
                  </a:lnTo>
                  <a:lnTo>
                    <a:pt x="468" y="194"/>
                  </a:lnTo>
                  <a:lnTo>
                    <a:pt x="486" y="198"/>
                  </a:lnTo>
                  <a:lnTo>
                    <a:pt x="486" y="198"/>
                  </a:lnTo>
                  <a:lnTo>
                    <a:pt x="490" y="200"/>
                  </a:lnTo>
                  <a:lnTo>
                    <a:pt x="494" y="204"/>
                  </a:lnTo>
                  <a:lnTo>
                    <a:pt x="494" y="204"/>
                  </a:lnTo>
                  <a:lnTo>
                    <a:pt x="512" y="240"/>
                  </a:lnTo>
                  <a:lnTo>
                    <a:pt x="546" y="306"/>
                  </a:lnTo>
                  <a:lnTo>
                    <a:pt x="562" y="344"/>
                  </a:lnTo>
                  <a:lnTo>
                    <a:pt x="576" y="380"/>
                  </a:lnTo>
                  <a:lnTo>
                    <a:pt x="584" y="410"/>
                  </a:lnTo>
                  <a:lnTo>
                    <a:pt x="586" y="422"/>
                  </a:lnTo>
                  <a:lnTo>
                    <a:pt x="586" y="432"/>
                  </a:lnTo>
                  <a:lnTo>
                    <a:pt x="586" y="432"/>
                  </a:lnTo>
                  <a:lnTo>
                    <a:pt x="586" y="457"/>
                  </a:lnTo>
                  <a:lnTo>
                    <a:pt x="590" y="477"/>
                  </a:lnTo>
                  <a:lnTo>
                    <a:pt x="594" y="489"/>
                  </a:lnTo>
                  <a:lnTo>
                    <a:pt x="596" y="495"/>
                  </a:lnTo>
                  <a:lnTo>
                    <a:pt x="596" y="495"/>
                  </a:lnTo>
                  <a:lnTo>
                    <a:pt x="598" y="501"/>
                  </a:lnTo>
                  <a:lnTo>
                    <a:pt x="600" y="507"/>
                  </a:lnTo>
                  <a:lnTo>
                    <a:pt x="600" y="511"/>
                  </a:lnTo>
                  <a:lnTo>
                    <a:pt x="598" y="517"/>
                  </a:lnTo>
                  <a:lnTo>
                    <a:pt x="598" y="517"/>
                  </a:lnTo>
                  <a:lnTo>
                    <a:pt x="590" y="525"/>
                  </a:lnTo>
                  <a:lnTo>
                    <a:pt x="578" y="535"/>
                  </a:lnTo>
                  <a:lnTo>
                    <a:pt x="560" y="547"/>
                  </a:lnTo>
                  <a:lnTo>
                    <a:pt x="536" y="561"/>
                  </a:lnTo>
                  <a:lnTo>
                    <a:pt x="500" y="577"/>
                  </a:lnTo>
                  <a:lnTo>
                    <a:pt x="456" y="595"/>
                  </a:lnTo>
                  <a:lnTo>
                    <a:pt x="400" y="615"/>
                  </a:lnTo>
                  <a:lnTo>
                    <a:pt x="400" y="615"/>
                  </a:lnTo>
                  <a:lnTo>
                    <a:pt x="396" y="615"/>
                  </a:lnTo>
                  <a:lnTo>
                    <a:pt x="396" y="615"/>
                  </a:lnTo>
                  <a:close/>
                  <a:moveTo>
                    <a:pt x="352" y="539"/>
                  </a:moveTo>
                  <a:lnTo>
                    <a:pt x="352" y="539"/>
                  </a:lnTo>
                  <a:lnTo>
                    <a:pt x="360" y="541"/>
                  </a:lnTo>
                  <a:lnTo>
                    <a:pt x="360" y="541"/>
                  </a:lnTo>
                  <a:lnTo>
                    <a:pt x="366" y="545"/>
                  </a:lnTo>
                  <a:lnTo>
                    <a:pt x="380" y="555"/>
                  </a:lnTo>
                  <a:lnTo>
                    <a:pt x="394" y="569"/>
                  </a:lnTo>
                  <a:lnTo>
                    <a:pt x="400" y="577"/>
                  </a:lnTo>
                  <a:lnTo>
                    <a:pt x="404" y="587"/>
                  </a:lnTo>
                  <a:lnTo>
                    <a:pt x="404" y="587"/>
                  </a:lnTo>
                  <a:lnTo>
                    <a:pt x="452" y="569"/>
                  </a:lnTo>
                  <a:lnTo>
                    <a:pt x="502" y="547"/>
                  </a:lnTo>
                  <a:lnTo>
                    <a:pt x="546" y="527"/>
                  </a:lnTo>
                  <a:lnTo>
                    <a:pt x="562" y="517"/>
                  </a:lnTo>
                  <a:lnTo>
                    <a:pt x="574" y="507"/>
                  </a:lnTo>
                  <a:lnTo>
                    <a:pt x="574" y="507"/>
                  </a:lnTo>
                  <a:lnTo>
                    <a:pt x="570" y="499"/>
                  </a:lnTo>
                  <a:lnTo>
                    <a:pt x="566" y="483"/>
                  </a:lnTo>
                  <a:lnTo>
                    <a:pt x="562" y="459"/>
                  </a:lnTo>
                  <a:lnTo>
                    <a:pt x="562" y="445"/>
                  </a:lnTo>
                  <a:lnTo>
                    <a:pt x="562" y="430"/>
                  </a:lnTo>
                  <a:lnTo>
                    <a:pt x="562" y="430"/>
                  </a:lnTo>
                  <a:lnTo>
                    <a:pt x="560" y="416"/>
                  </a:lnTo>
                  <a:lnTo>
                    <a:pt x="554" y="394"/>
                  </a:lnTo>
                  <a:lnTo>
                    <a:pt x="544" y="368"/>
                  </a:lnTo>
                  <a:lnTo>
                    <a:pt x="532" y="340"/>
                  </a:lnTo>
                  <a:lnTo>
                    <a:pt x="504" y="278"/>
                  </a:lnTo>
                  <a:lnTo>
                    <a:pt x="474" y="220"/>
                  </a:lnTo>
                  <a:lnTo>
                    <a:pt x="474" y="220"/>
                  </a:lnTo>
                  <a:lnTo>
                    <a:pt x="450" y="214"/>
                  </a:lnTo>
                  <a:lnTo>
                    <a:pt x="412" y="208"/>
                  </a:lnTo>
                  <a:lnTo>
                    <a:pt x="364" y="202"/>
                  </a:lnTo>
                  <a:lnTo>
                    <a:pt x="340" y="200"/>
                  </a:lnTo>
                  <a:lnTo>
                    <a:pt x="314" y="198"/>
                  </a:lnTo>
                  <a:lnTo>
                    <a:pt x="314" y="198"/>
                  </a:lnTo>
                  <a:lnTo>
                    <a:pt x="292" y="200"/>
                  </a:lnTo>
                  <a:lnTo>
                    <a:pt x="274" y="200"/>
                  </a:lnTo>
                  <a:lnTo>
                    <a:pt x="256" y="204"/>
                  </a:lnTo>
                  <a:lnTo>
                    <a:pt x="240" y="208"/>
                  </a:lnTo>
                  <a:lnTo>
                    <a:pt x="240" y="208"/>
                  </a:lnTo>
                  <a:lnTo>
                    <a:pt x="236" y="208"/>
                  </a:lnTo>
                  <a:lnTo>
                    <a:pt x="232" y="208"/>
                  </a:lnTo>
                  <a:lnTo>
                    <a:pt x="230" y="206"/>
                  </a:lnTo>
                  <a:lnTo>
                    <a:pt x="226" y="204"/>
                  </a:lnTo>
                  <a:lnTo>
                    <a:pt x="226" y="204"/>
                  </a:lnTo>
                  <a:lnTo>
                    <a:pt x="198" y="162"/>
                  </a:lnTo>
                  <a:lnTo>
                    <a:pt x="160" y="110"/>
                  </a:lnTo>
                  <a:lnTo>
                    <a:pt x="140" y="84"/>
                  </a:lnTo>
                  <a:lnTo>
                    <a:pt x="120" y="60"/>
                  </a:lnTo>
                  <a:lnTo>
                    <a:pt x="102" y="40"/>
                  </a:lnTo>
                  <a:lnTo>
                    <a:pt x="84" y="26"/>
                  </a:lnTo>
                  <a:lnTo>
                    <a:pt x="84" y="26"/>
                  </a:lnTo>
                  <a:lnTo>
                    <a:pt x="76" y="30"/>
                  </a:lnTo>
                  <a:lnTo>
                    <a:pt x="72" y="34"/>
                  </a:lnTo>
                  <a:lnTo>
                    <a:pt x="70" y="38"/>
                  </a:lnTo>
                  <a:lnTo>
                    <a:pt x="70" y="38"/>
                  </a:lnTo>
                  <a:lnTo>
                    <a:pt x="68" y="44"/>
                  </a:lnTo>
                  <a:lnTo>
                    <a:pt x="70" y="48"/>
                  </a:lnTo>
                  <a:lnTo>
                    <a:pt x="76" y="58"/>
                  </a:lnTo>
                  <a:lnTo>
                    <a:pt x="76" y="58"/>
                  </a:lnTo>
                  <a:lnTo>
                    <a:pt x="144" y="162"/>
                  </a:lnTo>
                  <a:lnTo>
                    <a:pt x="180" y="218"/>
                  </a:lnTo>
                  <a:lnTo>
                    <a:pt x="202" y="256"/>
                  </a:lnTo>
                  <a:lnTo>
                    <a:pt x="202" y="256"/>
                  </a:lnTo>
                  <a:lnTo>
                    <a:pt x="222" y="296"/>
                  </a:lnTo>
                  <a:lnTo>
                    <a:pt x="232" y="320"/>
                  </a:lnTo>
                  <a:lnTo>
                    <a:pt x="234" y="332"/>
                  </a:lnTo>
                  <a:lnTo>
                    <a:pt x="236" y="336"/>
                  </a:lnTo>
                  <a:lnTo>
                    <a:pt x="234" y="344"/>
                  </a:lnTo>
                  <a:lnTo>
                    <a:pt x="234" y="344"/>
                  </a:lnTo>
                  <a:lnTo>
                    <a:pt x="234" y="348"/>
                  </a:lnTo>
                  <a:lnTo>
                    <a:pt x="230" y="352"/>
                  </a:lnTo>
                  <a:lnTo>
                    <a:pt x="226" y="354"/>
                  </a:lnTo>
                  <a:lnTo>
                    <a:pt x="222" y="356"/>
                  </a:lnTo>
                  <a:lnTo>
                    <a:pt x="222" y="356"/>
                  </a:lnTo>
                  <a:lnTo>
                    <a:pt x="200" y="356"/>
                  </a:lnTo>
                  <a:lnTo>
                    <a:pt x="188" y="358"/>
                  </a:lnTo>
                  <a:lnTo>
                    <a:pt x="180" y="362"/>
                  </a:lnTo>
                  <a:lnTo>
                    <a:pt x="180" y="362"/>
                  </a:lnTo>
                  <a:lnTo>
                    <a:pt x="176" y="362"/>
                  </a:lnTo>
                  <a:lnTo>
                    <a:pt x="172" y="362"/>
                  </a:lnTo>
                  <a:lnTo>
                    <a:pt x="168" y="362"/>
                  </a:lnTo>
                  <a:lnTo>
                    <a:pt x="166" y="358"/>
                  </a:lnTo>
                  <a:lnTo>
                    <a:pt x="166" y="358"/>
                  </a:lnTo>
                  <a:lnTo>
                    <a:pt x="156" y="350"/>
                  </a:lnTo>
                  <a:lnTo>
                    <a:pt x="134" y="332"/>
                  </a:lnTo>
                  <a:lnTo>
                    <a:pt x="120" y="322"/>
                  </a:lnTo>
                  <a:lnTo>
                    <a:pt x="102" y="312"/>
                  </a:lnTo>
                  <a:lnTo>
                    <a:pt x="86" y="306"/>
                  </a:lnTo>
                  <a:lnTo>
                    <a:pt x="68" y="304"/>
                  </a:lnTo>
                  <a:lnTo>
                    <a:pt x="68" y="304"/>
                  </a:lnTo>
                  <a:lnTo>
                    <a:pt x="58" y="306"/>
                  </a:lnTo>
                  <a:lnTo>
                    <a:pt x="50" y="308"/>
                  </a:lnTo>
                  <a:lnTo>
                    <a:pt x="42" y="310"/>
                  </a:lnTo>
                  <a:lnTo>
                    <a:pt x="34" y="316"/>
                  </a:lnTo>
                  <a:lnTo>
                    <a:pt x="34" y="316"/>
                  </a:lnTo>
                  <a:lnTo>
                    <a:pt x="26" y="326"/>
                  </a:lnTo>
                  <a:lnTo>
                    <a:pt x="26" y="326"/>
                  </a:lnTo>
                  <a:lnTo>
                    <a:pt x="40" y="332"/>
                  </a:lnTo>
                  <a:lnTo>
                    <a:pt x="50" y="340"/>
                  </a:lnTo>
                  <a:lnTo>
                    <a:pt x="50" y="340"/>
                  </a:lnTo>
                  <a:lnTo>
                    <a:pt x="56" y="344"/>
                  </a:lnTo>
                  <a:lnTo>
                    <a:pt x="56" y="344"/>
                  </a:lnTo>
                  <a:lnTo>
                    <a:pt x="80" y="362"/>
                  </a:lnTo>
                  <a:lnTo>
                    <a:pt x="102" y="380"/>
                  </a:lnTo>
                  <a:lnTo>
                    <a:pt x="122" y="398"/>
                  </a:lnTo>
                  <a:lnTo>
                    <a:pt x="136" y="416"/>
                  </a:lnTo>
                  <a:lnTo>
                    <a:pt x="136" y="416"/>
                  </a:lnTo>
                  <a:lnTo>
                    <a:pt x="142" y="426"/>
                  </a:lnTo>
                  <a:lnTo>
                    <a:pt x="158" y="441"/>
                  </a:lnTo>
                  <a:lnTo>
                    <a:pt x="176" y="461"/>
                  </a:lnTo>
                  <a:lnTo>
                    <a:pt x="202" y="483"/>
                  </a:lnTo>
                  <a:lnTo>
                    <a:pt x="232" y="503"/>
                  </a:lnTo>
                  <a:lnTo>
                    <a:pt x="248" y="513"/>
                  </a:lnTo>
                  <a:lnTo>
                    <a:pt x="264" y="521"/>
                  </a:lnTo>
                  <a:lnTo>
                    <a:pt x="282" y="529"/>
                  </a:lnTo>
                  <a:lnTo>
                    <a:pt x="300" y="535"/>
                  </a:lnTo>
                  <a:lnTo>
                    <a:pt x="318" y="537"/>
                  </a:lnTo>
                  <a:lnTo>
                    <a:pt x="338" y="539"/>
                  </a:lnTo>
                  <a:lnTo>
                    <a:pt x="338" y="539"/>
                  </a:lnTo>
                  <a:lnTo>
                    <a:pt x="338" y="539"/>
                  </a:lnTo>
                  <a:lnTo>
                    <a:pt x="352" y="539"/>
                  </a:lnTo>
                  <a:lnTo>
                    <a:pt x="352" y="5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p>
              <a:pPr defTabSz="914672">
                <a:defRPr/>
              </a:pPr>
              <a:endParaRPr lang="en-US" sz="1801" kern="0" dirty="0">
                <a:solidFill>
                  <a:srgbClr val="FFFFFF"/>
                </a:solidFill>
                <a:latin typeface="Segoe UI"/>
              </a:endParaRPr>
            </a:p>
          </p:txBody>
        </p:sp>
        <p:sp>
          <p:nvSpPr>
            <p:cNvPr id="478" name="Freeform 106"/>
            <p:cNvSpPr>
              <a:spLocks/>
            </p:cNvSpPr>
            <p:nvPr/>
          </p:nvSpPr>
          <p:spPr bwMode="auto">
            <a:xfrm>
              <a:off x="2308225" y="7734300"/>
              <a:ext cx="704850" cy="1154113"/>
            </a:xfrm>
            <a:custGeom>
              <a:avLst/>
              <a:gdLst>
                <a:gd name="T0" fmla="*/ 34 w 444"/>
                <a:gd name="T1" fmla="*/ 703 h 727"/>
                <a:gd name="T2" fmla="*/ 34 w 444"/>
                <a:gd name="T3" fmla="*/ 703 h 727"/>
                <a:gd name="T4" fmla="*/ 28 w 444"/>
                <a:gd name="T5" fmla="*/ 701 h 727"/>
                <a:gd name="T6" fmla="*/ 26 w 444"/>
                <a:gd name="T7" fmla="*/ 696 h 727"/>
                <a:gd name="T8" fmla="*/ 26 w 444"/>
                <a:gd name="T9" fmla="*/ 32 h 727"/>
                <a:gd name="T10" fmla="*/ 26 w 444"/>
                <a:gd name="T11" fmla="*/ 32 h 727"/>
                <a:gd name="T12" fmla="*/ 28 w 444"/>
                <a:gd name="T13" fmla="*/ 26 h 727"/>
                <a:gd name="T14" fmla="*/ 34 w 444"/>
                <a:gd name="T15" fmla="*/ 24 h 727"/>
                <a:gd name="T16" fmla="*/ 412 w 444"/>
                <a:gd name="T17" fmla="*/ 24 h 727"/>
                <a:gd name="T18" fmla="*/ 412 w 444"/>
                <a:gd name="T19" fmla="*/ 24 h 727"/>
                <a:gd name="T20" fmla="*/ 418 w 444"/>
                <a:gd name="T21" fmla="*/ 26 h 727"/>
                <a:gd name="T22" fmla="*/ 420 w 444"/>
                <a:gd name="T23" fmla="*/ 32 h 727"/>
                <a:gd name="T24" fmla="*/ 420 w 444"/>
                <a:gd name="T25" fmla="*/ 348 h 727"/>
                <a:gd name="T26" fmla="*/ 420 w 444"/>
                <a:gd name="T27" fmla="*/ 348 h 727"/>
                <a:gd name="T28" fmla="*/ 444 w 444"/>
                <a:gd name="T29" fmla="*/ 382 h 727"/>
                <a:gd name="T30" fmla="*/ 444 w 444"/>
                <a:gd name="T31" fmla="*/ 32 h 727"/>
                <a:gd name="T32" fmla="*/ 444 w 444"/>
                <a:gd name="T33" fmla="*/ 32 h 727"/>
                <a:gd name="T34" fmla="*/ 444 w 444"/>
                <a:gd name="T35" fmla="*/ 26 h 727"/>
                <a:gd name="T36" fmla="*/ 442 w 444"/>
                <a:gd name="T37" fmla="*/ 20 h 727"/>
                <a:gd name="T38" fmla="*/ 440 w 444"/>
                <a:gd name="T39" fmla="*/ 14 h 727"/>
                <a:gd name="T40" fmla="*/ 436 w 444"/>
                <a:gd name="T41" fmla="*/ 8 h 727"/>
                <a:gd name="T42" fmla="*/ 430 w 444"/>
                <a:gd name="T43" fmla="*/ 4 h 727"/>
                <a:gd name="T44" fmla="*/ 426 w 444"/>
                <a:gd name="T45" fmla="*/ 2 h 727"/>
                <a:gd name="T46" fmla="*/ 420 w 444"/>
                <a:gd name="T47" fmla="*/ 0 h 727"/>
                <a:gd name="T48" fmla="*/ 412 w 444"/>
                <a:gd name="T49" fmla="*/ 0 h 727"/>
                <a:gd name="T50" fmla="*/ 34 w 444"/>
                <a:gd name="T51" fmla="*/ 0 h 727"/>
                <a:gd name="T52" fmla="*/ 34 w 444"/>
                <a:gd name="T53" fmla="*/ 0 h 727"/>
                <a:gd name="T54" fmla="*/ 26 w 444"/>
                <a:gd name="T55" fmla="*/ 0 h 727"/>
                <a:gd name="T56" fmla="*/ 20 w 444"/>
                <a:gd name="T57" fmla="*/ 2 h 727"/>
                <a:gd name="T58" fmla="*/ 16 w 444"/>
                <a:gd name="T59" fmla="*/ 4 h 727"/>
                <a:gd name="T60" fmla="*/ 10 w 444"/>
                <a:gd name="T61" fmla="*/ 8 h 727"/>
                <a:gd name="T62" fmla="*/ 6 w 444"/>
                <a:gd name="T63" fmla="*/ 14 h 727"/>
                <a:gd name="T64" fmla="*/ 4 w 444"/>
                <a:gd name="T65" fmla="*/ 20 h 727"/>
                <a:gd name="T66" fmla="*/ 2 w 444"/>
                <a:gd name="T67" fmla="*/ 26 h 727"/>
                <a:gd name="T68" fmla="*/ 0 w 444"/>
                <a:gd name="T69" fmla="*/ 32 h 727"/>
                <a:gd name="T70" fmla="*/ 0 w 444"/>
                <a:gd name="T71" fmla="*/ 696 h 727"/>
                <a:gd name="T72" fmla="*/ 0 w 444"/>
                <a:gd name="T73" fmla="*/ 696 h 727"/>
                <a:gd name="T74" fmla="*/ 2 w 444"/>
                <a:gd name="T75" fmla="*/ 701 h 727"/>
                <a:gd name="T76" fmla="*/ 4 w 444"/>
                <a:gd name="T77" fmla="*/ 707 h 727"/>
                <a:gd name="T78" fmla="*/ 6 w 444"/>
                <a:gd name="T79" fmla="*/ 713 h 727"/>
                <a:gd name="T80" fmla="*/ 10 w 444"/>
                <a:gd name="T81" fmla="*/ 719 h 727"/>
                <a:gd name="T82" fmla="*/ 16 w 444"/>
                <a:gd name="T83" fmla="*/ 723 h 727"/>
                <a:gd name="T84" fmla="*/ 20 w 444"/>
                <a:gd name="T85" fmla="*/ 725 h 727"/>
                <a:gd name="T86" fmla="*/ 26 w 444"/>
                <a:gd name="T87" fmla="*/ 727 h 727"/>
                <a:gd name="T88" fmla="*/ 34 w 444"/>
                <a:gd name="T89" fmla="*/ 727 h 727"/>
                <a:gd name="T90" fmla="*/ 404 w 444"/>
                <a:gd name="T91" fmla="*/ 727 h 727"/>
                <a:gd name="T92" fmla="*/ 404 w 444"/>
                <a:gd name="T93" fmla="*/ 727 h 727"/>
                <a:gd name="T94" fmla="*/ 382 w 444"/>
                <a:gd name="T95" fmla="*/ 703 h 727"/>
                <a:gd name="T96" fmla="*/ 34 w 444"/>
                <a:gd name="T97" fmla="*/ 70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44" h="727">
                  <a:moveTo>
                    <a:pt x="34" y="703"/>
                  </a:moveTo>
                  <a:lnTo>
                    <a:pt x="34" y="703"/>
                  </a:lnTo>
                  <a:lnTo>
                    <a:pt x="28" y="701"/>
                  </a:lnTo>
                  <a:lnTo>
                    <a:pt x="26" y="696"/>
                  </a:lnTo>
                  <a:lnTo>
                    <a:pt x="26" y="32"/>
                  </a:lnTo>
                  <a:lnTo>
                    <a:pt x="26" y="32"/>
                  </a:lnTo>
                  <a:lnTo>
                    <a:pt x="28" y="26"/>
                  </a:lnTo>
                  <a:lnTo>
                    <a:pt x="34" y="24"/>
                  </a:lnTo>
                  <a:lnTo>
                    <a:pt x="412" y="24"/>
                  </a:lnTo>
                  <a:lnTo>
                    <a:pt x="412" y="24"/>
                  </a:lnTo>
                  <a:lnTo>
                    <a:pt x="418" y="26"/>
                  </a:lnTo>
                  <a:lnTo>
                    <a:pt x="420" y="32"/>
                  </a:lnTo>
                  <a:lnTo>
                    <a:pt x="420" y="348"/>
                  </a:lnTo>
                  <a:lnTo>
                    <a:pt x="420" y="348"/>
                  </a:lnTo>
                  <a:lnTo>
                    <a:pt x="444" y="382"/>
                  </a:lnTo>
                  <a:lnTo>
                    <a:pt x="444" y="32"/>
                  </a:lnTo>
                  <a:lnTo>
                    <a:pt x="444" y="32"/>
                  </a:lnTo>
                  <a:lnTo>
                    <a:pt x="444" y="26"/>
                  </a:lnTo>
                  <a:lnTo>
                    <a:pt x="442" y="20"/>
                  </a:lnTo>
                  <a:lnTo>
                    <a:pt x="440" y="14"/>
                  </a:lnTo>
                  <a:lnTo>
                    <a:pt x="436" y="8"/>
                  </a:lnTo>
                  <a:lnTo>
                    <a:pt x="430" y="4"/>
                  </a:lnTo>
                  <a:lnTo>
                    <a:pt x="426" y="2"/>
                  </a:lnTo>
                  <a:lnTo>
                    <a:pt x="420" y="0"/>
                  </a:lnTo>
                  <a:lnTo>
                    <a:pt x="412" y="0"/>
                  </a:lnTo>
                  <a:lnTo>
                    <a:pt x="34" y="0"/>
                  </a:lnTo>
                  <a:lnTo>
                    <a:pt x="34" y="0"/>
                  </a:lnTo>
                  <a:lnTo>
                    <a:pt x="26" y="0"/>
                  </a:lnTo>
                  <a:lnTo>
                    <a:pt x="20" y="2"/>
                  </a:lnTo>
                  <a:lnTo>
                    <a:pt x="16" y="4"/>
                  </a:lnTo>
                  <a:lnTo>
                    <a:pt x="10" y="8"/>
                  </a:lnTo>
                  <a:lnTo>
                    <a:pt x="6" y="14"/>
                  </a:lnTo>
                  <a:lnTo>
                    <a:pt x="4" y="20"/>
                  </a:lnTo>
                  <a:lnTo>
                    <a:pt x="2" y="26"/>
                  </a:lnTo>
                  <a:lnTo>
                    <a:pt x="0" y="32"/>
                  </a:lnTo>
                  <a:lnTo>
                    <a:pt x="0" y="696"/>
                  </a:lnTo>
                  <a:lnTo>
                    <a:pt x="0" y="696"/>
                  </a:lnTo>
                  <a:lnTo>
                    <a:pt x="2" y="701"/>
                  </a:lnTo>
                  <a:lnTo>
                    <a:pt x="4" y="707"/>
                  </a:lnTo>
                  <a:lnTo>
                    <a:pt x="6" y="713"/>
                  </a:lnTo>
                  <a:lnTo>
                    <a:pt x="10" y="719"/>
                  </a:lnTo>
                  <a:lnTo>
                    <a:pt x="16" y="723"/>
                  </a:lnTo>
                  <a:lnTo>
                    <a:pt x="20" y="725"/>
                  </a:lnTo>
                  <a:lnTo>
                    <a:pt x="26" y="727"/>
                  </a:lnTo>
                  <a:lnTo>
                    <a:pt x="34" y="727"/>
                  </a:lnTo>
                  <a:lnTo>
                    <a:pt x="404" y="727"/>
                  </a:lnTo>
                  <a:lnTo>
                    <a:pt x="404" y="727"/>
                  </a:lnTo>
                  <a:lnTo>
                    <a:pt x="382" y="703"/>
                  </a:lnTo>
                  <a:lnTo>
                    <a:pt x="34" y="7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p>
              <a:pPr defTabSz="914672">
                <a:defRPr/>
              </a:pPr>
              <a:endParaRPr lang="en-US" sz="1801" kern="0" dirty="0">
                <a:solidFill>
                  <a:srgbClr val="FFFFFF"/>
                </a:solidFill>
                <a:latin typeface="Segoe UI"/>
              </a:endParaRPr>
            </a:p>
          </p:txBody>
        </p:sp>
        <p:sp>
          <p:nvSpPr>
            <p:cNvPr id="479" name="Freeform 107"/>
            <p:cNvSpPr>
              <a:spLocks/>
            </p:cNvSpPr>
            <p:nvPr/>
          </p:nvSpPr>
          <p:spPr bwMode="auto">
            <a:xfrm>
              <a:off x="2974975" y="8467725"/>
              <a:ext cx="38100" cy="263525"/>
            </a:xfrm>
            <a:custGeom>
              <a:avLst/>
              <a:gdLst>
                <a:gd name="T0" fmla="*/ 0 w 24"/>
                <a:gd name="T1" fmla="*/ 0 h 166"/>
                <a:gd name="T2" fmla="*/ 0 w 24"/>
                <a:gd name="T3" fmla="*/ 134 h 166"/>
                <a:gd name="T4" fmla="*/ 0 w 24"/>
                <a:gd name="T5" fmla="*/ 134 h 166"/>
                <a:gd name="T6" fmla="*/ 24 w 24"/>
                <a:gd name="T7" fmla="*/ 166 h 166"/>
                <a:gd name="T8" fmla="*/ 24 w 24"/>
                <a:gd name="T9" fmla="*/ 50 h 166"/>
                <a:gd name="T10" fmla="*/ 24 w 24"/>
                <a:gd name="T11" fmla="*/ 50 h 166"/>
                <a:gd name="T12" fmla="*/ 12 w 24"/>
                <a:gd name="T13" fmla="*/ 22 h 166"/>
                <a:gd name="T14" fmla="*/ 0 w 24"/>
                <a:gd name="T15" fmla="*/ 0 h 166"/>
                <a:gd name="T16" fmla="*/ 0 w 24"/>
                <a:gd name="T17"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166">
                  <a:moveTo>
                    <a:pt x="0" y="0"/>
                  </a:moveTo>
                  <a:lnTo>
                    <a:pt x="0" y="134"/>
                  </a:lnTo>
                  <a:lnTo>
                    <a:pt x="0" y="134"/>
                  </a:lnTo>
                  <a:lnTo>
                    <a:pt x="24" y="166"/>
                  </a:lnTo>
                  <a:lnTo>
                    <a:pt x="24" y="50"/>
                  </a:lnTo>
                  <a:lnTo>
                    <a:pt x="24" y="50"/>
                  </a:lnTo>
                  <a:lnTo>
                    <a:pt x="12" y="22"/>
                  </a:ln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68" tIns="45734" rIns="91468" bIns="45734" numCol="1" anchor="t" anchorCtr="0" compatLnSpc="1">
              <a:prstTxWarp prst="textNoShape">
                <a:avLst/>
              </a:prstTxWarp>
            </a:bodyPr>
            <a:lstStyle/>
            <a:p>
              <a:pPr defTabSz="914672">
                <a:defRPr/>
              </a:pPr>
              <a:endParaRPr lang="en-US" sz="1801" kern="0" dirty="0">
                <a:solidFill>
                  <a:srgbClr val="FFFFFF"/>
                </a:solidFill>
                <a:latin typeface="Segoe UI"/>
              </a:endParaRPr>
            </a:p>
          </p:txBody>
        </p:sp>
      </p:grpSp>
      <p:sp>
        <p:nvSpPr>
          <p:cNvPr id="480" name="Freeform 479"/>
          <p:cNvSpPr>
            <a:spLocks noChangeAspect="1"/>
          </p:cNvSpPr>
          <p:nvPr/>
        </p:nvSpPr>
        <p:spPr bwMode="auto">
          <a:xfrm>
            <a:off x="597085" y="5168196"/>
            <a:ext cx="269723" cy="457342"/>
          </a:xfrm>
          <a:custGeom>
            <a:avLst/>
            <a:gdLst>
              <a:gd name="connsiteX0" fmla="*/ 652199 w 1962365"/>
              <a:gd name="connsiteY0" fmla="*/ 661855 h 3327402"/>
              <a:gd name="connsiteX1" fmla="*/ 518186 w 1962365"/>
              <a:gd name="connsiteY1" fmla="*/ 722665 h 3327402"/>
              <a:gd name="connsiteX2" fmla="*/ 466408 w 1962365"/>
              <a:gd name="connsiteY2" fmla="*/ 853406 h 3327402"/>
              <a:gd name="connsiteX3" fmla="*/ 466408 w 1962365"/>
              <a:gd name="connsiteY3" fmla="*/ 1151375 h 3327402"/>
              <a:gd name="connsiteX4" fmla="*/ 466408 w 1962365"/>
              <a:gd name="connsiteY4" fmla="*/ 1282116 h 3327402"/>
              <a:gd name="connsiteX5" fmla="*/ 466408 w 1962365"/>
              <a:gd name="connsiteY5" fmla="*/ 1285157 h 3327402"/>
              <a:gd name="connsiteX6" fmla="*/ 466408 w 1962365"/>
              <a:gd name="connsiteY6" fmla="*/ 1726029 h 3327402"/>
              <a:gd name="connsiteX7" fmla="*/ 466408 w 1962365"/>
              <a:gd name="connsiteY7" fmla="*/ 1732110 h 3327402"/>
              <a:gd name="connsiteX8" fmla="*/ 466280 w 1962365"/>
              <a:gd name="connsiteY8" fmla="*/ 1733367 h 3327402"/>
              <a:gd name="connsiteX9" fmla="*/ 466726 w 1962365"/>
              <a:gd name="connsiteY9" fmla="*/ 1735547 h 3327402"/>
              <a:gd name="connsiteX10" fmla="*/ 466726 w 1962365"/>
              <a:gd name="connsiteY10" fmla="*/ 2345918 h 3327402"/>
              <a:gd name="connsiteX11" fmla="*/ 405607 w 1962365"/>
              <a:gd name="connsiteY11" fmla="*/ 2406651 h 3327402"/>
              <a:gd name="connsiteX12" fmla="*/ 344488 w 1962365"/>
              <a:gd name="connsiteY12" fmla="*/ 2345918 h 3327402"/>
              <a:gd name="connsiteX13" fmla="*/ 344488 w 1962365"/>
              <a:gd name="connsiteY13" fmla="*/ 1884564 h 3327402"/>
              <a:gd name="connsiteX14" fmla="*/ 344488 w 1962365"/>
              <a:gd name="connsiteY14" fmla="*/ 1816216 h 3327402"/>
              <a:gd name="connsiteX15" fmla="*/ 314121 w 1962365"/>
              <a:gd name="connsiteY15" fmla="*/ 1811163 h 3327402"/>
              <a:gd name="connsiteX16" fmla="*/ 292800 w 1962365"/>
              <a:gd name="connsiteY16" fmla="*/ 1814204 h 3327402"/>
              <a:gd name="connsiteX17" fmla="*/ 122238 w 1962365"/>
              <a:gd name="connsiteY17" fmla="*/ 2014877 h 3327402"/>
              <a:gd name="connsiteX18" fmla="*/ 122238 w 1962365"/>
              <a:gd name="connsiteY18" fmla="*/ 2671624 h 3327402"/>
              <a:gd name="connsiteX19" fmla="*/ 655245 w 1962365"/>
              <a:gd name="connsiteY19" fmla="*/ 3206752 h 3327402"/>
              <a:gd name="connsiteX20" fmla="*/ 1316173 w 1962365"/>
              <a:gd name="connsiteY20" fmla="*/ 3206752 h 3327402"/>
              <a:gd name="connsiteX21" fmla="*/ 1660343 w 1962365"/>
              <a:gd name="connsiteY21" fmla="*/ 3069930 h 3327402"/>
              <a:gd name="connsiteX22" fmla="*/ 1840042 w 1962365"/>
              <a:gd name="connsiteY22" fmla="*/ 2635138 h 3327402"/>
              <a:gd name="connsiteX23" fmla="*/ 1836997 w 1962365"/>
              <a:gd name="connsiteY23" fmla="*/ 2200347 h 3327402"/>
              <a:gd name="connsiteX24" fmla="*/ 1836997 w 1962365"/>
              <a:gd name="connsiteY24" fmla="*/ 1865892 h 3327402"/>
              <a:gd name="connsiteX25" fmla="*/ 1766944 w 1962365"/>
              <a:gd name="connsiteY25" fmla="*/ 1710827 h 3327402"/>
              <a:gd name="connsiteX26" fmla="*/ 1691943 w 1962365"/>
              <a:gd name="connsiteY26" fmla="*/ 1673201 h 3327402"/>
              <a:gd name="connsiteX27" fmla="*/ 1627188 w 1962365"/>
              <a:gd name="connsiteY27" fmla="*/ 1674055 h 3327402"/>
              <a:gd name="connsiteX28" fmla="*/ 1627188 w 1962365"/>
              <a:gd name="connsiteY28" fmla="*/ 1739862 h 3327402"/>
              <a:gd name="connsiteX29" fmla="*/ 1627188 w 1962365"/>
              <a:gd name="connsiteY29" fmla="*/ 2002880 h 3327402"/>
              <a:gd name="connsiteX30" fmla="*/ 1566069 w 1962365"/>
              <a:gd name="connsiteY30" fmla="*/ 2063750 h 3327402"/>
              <a:gd name="connsiteX31" fmla="*/ 1504950 w 1962365"/>
              <a:gd name="connsiteY31" fmla="*/ 2002880 h 3327402"/>
              <a:gd name="connsiteX32" fmla="*/ 1504950 w 1962365"/>
              <a:gd name="connsiteY32" fmla="*/ 1659347 h 3327402"/>
              <a:gd name="connsiteX33" fmla="*/ 1504950 w 1962365"/>
              <a:gd name="connsiteY33" fmla="*/ 1634494 h 3327402"/>
              <a:gd name="connsiteX34" fmla="*/ 1492827 w 1962365"/>
              <a:gd name="connsiteY34" fmla="*/ 1616571 h 3327402"/>
              <a:gd name="connsiteX35" fmla="*/ 1343347 w 1962365"/>
              <a:gd name="connsiteY35" fmla="*/ 1504121 h 3327402"/>
              <a:gd name="connsiteX36" fmla="*/ 1295401 w 1962365"/>
              <a:gd name="connsiteY36" fmla="*/ 1508888 h 3327402"/>
              <a:gd name="connsiteX37" fmla="*/ 1295401 w 1962365"/>
              <a:gd name="connsiteY37" fmla="*/ 1587395 h 3327402"/>
              <a:gd name="connsiteX38" fmla="*/ 1295401 w 1962365"/>
              <a:gd name="connsiteY38" fmla="*/ 1853811 h 3327402"/>
              <a:gd name="connsiteX39" fmla="*/ 1234282 w 1962365"/>
              <a:gd name="connsiteY39" fmla="*/ 1914526 h 3327402"/>
              <a:gd name="connsiteX40" fmla="*/ 1173163 w 1962365"/>
              <a:gd name="connsiteY40" fmla="*/ 1853811 h 3327402"/>
              <a:gd name="connsiteX41" fmla="*/ 1173163 w 1962365"/>
              <a:gd name="connsiteY41" fmla="*/ 1505839 h 3327402"/>
              <a:gd name="connsiteX42" fmla="*/ 1173163 w 1962365"/>
              <a:gd name="connsiteY42" fmla="*/ 1481814 h 3327402"/>
              <a:gd name="connsiteX43" fmla="*/ 1154748 w 1962365"/>
              <a:gd name="connsiteY43" fmla="*/ 1452384 h 3327402"/>
              <a:gd name="connsiteX44" fmla="*/ 1014692 w 1962365"/>
              <a:gd name="connsiteY44" fmla="*/ 1336513 h 3327402"/>
              <a:gd name="connsiteX45" fmla="*/ 960438 w 1962365"/>
              <a:gd name="connsiteY45" fmla="*/ 1336809 h 3327402"/>
              <a:gd name="connsiteX46" fmla="*/ 960438 w 1962365"/>
              <a:gd name="connsiteY46" fmla="*/ 1351429 h 3327402"/>
              <a:gd name="connsiteX47" fmla="*/ 960438 w 1962365"/>
              <a:gd name="connsiteY47" fmla="*/ 1856956 h 3327402"/>
              <a:gd name="connsiteX48" fmla="*/ 899319 w 1962365"/>
              <a:gd name="connsiteY48" fmla="*/ 1917701 h 3327402"/>
              <a:gd name="connsiteX49" fmla="*/ 838200 w 1962365"/>
              <a:gd name="connsiteY49" fmla="*/ 1856956 h 3327402"/>
              <a:gd name="connsiteX50" fmla="*/ 838200 w 1962365"/>
              <a:gd name="connsiteY50" fmla="*/ 1244632 h 3327402"/>
              <a:gd name="connsiteX51" fmla="*/ 838200 w 1962365"/>
              <a:gd name="connsiteY51" fmla="*/ 1244582 h 3327402"/>
              <a:gd name="connsiteX52" fmla="*/ 837990 w 1962365"/>
              <a:gd name="connsiteY52" fmla="*/ 1242590 h 3327402"/>
              <a:gd name="connsiteX53" fmla="*/ 837990 w 1962365"/>
              <a:gd name="connsiteY53" fmla="*/ 853406 h 3327402"/>
              <a:gd name="connsiteX54" fmla="*/ 777075 w 1962365"/>
              <a:gd name="connsiteY54" fmla="*/ 713543 h 3327402"/>
              <a:gd name="connsiteX55" fmla="*/ 652199 w 1962365"/>
              <a:gd name="connsiteY55" fmla="*/ 661855 h 3327402"/>
              <a:gd name="connsiteX56" fmla="*/ 639828 w 1962365"/>
              <a:gd name="connsiteY56" fmla="*/ 121613 h 3327402"/>
              <a:gd name="connsiteX57" fmla="*/ 137622 w 1962365"/>
              <a:gd name="connsiteY57" fmla="*/ 626308 h 3327402"/>
              <a:gd name="connsiteX58" fmla="*/ 282720 w 1962365"/>
              <a:gd name="connsiteY58" fmla="*/ 979461 h 3327402"/>
              <a:gd name="connsiteX59" fmla="*/ 345272 w 1962365"/>
              <a:gd name="connsiteY59" fmla="*/ 1028322 h 3327402"/>
              <a:gd name="connsiteX60" fmla="*/ 345456 w 1962365"/>
              <a:gd name="connsiteY60" fmla="*/ 1004557 h 3327402"/>
              <a:gd name="connsiteX61" fmla="*/ 344313 w 1962365"/>
              <a:gd name="connsiteY61" fmla="*/ 857195 h 3327402"/>
              <a:gd name="connsiteX62" fmla="*/ 429629 w 1962365"/>
              <a:gd name="connsiteY62" fmla="*/ 638431 h 3327402"/>
              <a:gd name="connsiteX63" fmla="*/ 649015 w 1962365"/>
              <a:gd name="connsiteY63" fmla="*/ 541203 h 3327402"/>
              <a:gd name="connsiteX64" fmla="*/ 859259 w 1962365"/>
              <a:gd name="connsiteY64" fmla="*/ 626277 h 3327402"/>
              <a:gd name="connsiteX65" fmla="*/ 959810 w 1962365"/>
              <a:gd name="connsiteY65" fmla="*/ 854156 h 3327402"/>
              <a:gd name="connsiteX66" fmla="*/ 961689 w 1962365"/>
              <a:gd name="connsiteY66" fmla="*/ 1008367 h 3327402"/>
              <a:gd name="connsiteX67" fmla="*/ 997413 w 1962365"/>
              <a:gd name="connsiteY67" fmla="*/ 981171 h 3327402"/>
              <a:gd name="connsiteX68" fmla="*/ 1145078 w 1962365"/>
              <a:gd name="connsiteY68" fmla="*/ 626308 h 3327402"/>
              <a:gd name="connsiteX69" fmla="*/ 639828 w 1962365"/>
              <a:gd name="connsiteY69" fmla="*/ 121613 h 3327402"/>
              <a:gd name="connsiteX70" fmla="*/ 639828 w 1962365"/>
              <a:gd name="connsiteY70" fmla="*/ 0 h 3327402"/>
              <a:gd name="connsiteX71" fmla="*/ 1266825 w 1962365"/>
              <a:gd name="connsiteY71" fmla="*/ 626308 h 3327402"/>
              <a:gd name="connsiteX72" fmla="*/ 1024764 w 1962365"/>
              <a:gd name="connsiteY72" fmla="*/ 1121039 h 3327402"/>
              <a:gd name="connsiteX73" fmla="*/ 960481 w 1962365"/>
              <a:gd name="connsiteY73" fmla="*/ 1164696 h 3327402"/>
              <a:gd name="connsiteX74" fmla="*/ 959810 w 1962365"/>
              <a:gd name="connsiteY74" fmla="*/ 1215724 h 3327402"/>
              <a:gd name="connsiteX75" fmla="*/ 1261465 w 1962365"/>
              <a:gd name="connsiteY75" fmla="*/ 1388912 h 3327402"/>
              <a:gd name="connsiteX76" fmla="*/ 1596636 w 1962365"/>
              <a:gd name="connsiteY76" fmla="*/ 1549947 h 3327402"/>
              <a:gd name="connsiteX77" fmla="*/ 1843445 w 1962365"/>
              <a:gd name="connsiteY77" fmla="*/ 1613753 h 3327402"/>
              <a:gd name="connsiteX78" fmla="*/ 1959231 w 1962365"/>
              <a:gd name="connsiteY78" fmla="*/ 1865939 h 3327402"/>
              <a:gd name="connsiteX79" fmla="*/ 1959231 w 1962365"/>
              <a:gd name="connsiteY79" fmla="*/ 2200161 h 3327402"/>
              <a:gd name="connsiteX80" fmla="*/ 1962278 w 1962365"/>
              <a:gd name="connsiteY80" fmla="*/ 2631612 h 3327402"/>
              <a:gd name="connsiteX81" fmla="*/ 1742893 w 1962365"/>
              <a:gd name="connsiteY81" fmla="*/ 3160291 h 3327402"/>
              <a:gd name="connsiteX82" fmla="*/ 1316311 w 1962365"/>
              <a:gd name="connsiteY82" fmla="*/ 3327402 h 3327402"/>
              <a:gd name="connsiteX83" fmla="*/ 981139 w 1962365"/>
              <a:gd name="connsiteY83" fmla="*/ 3327402 h 3327402"/>
              <a:gd name="connsiteX84" fmla="*/ 652062 w 1962365"/>
              <a:gd name="connsiteY84" fmla="*/ 3327402 h 3327402"/>
              <a:gd name="connsiteX85" fmla="*/ 0 w 1962365"/>
              <a:gd name="connsiteY85" fmla="*/ 2674149 h 3327402"/>
              <a:gd name="connsiteX86" fmla="*/ 0 w 1962365"/>
              <a:gd name="connsiteY86" fmla="*/ 2014820 h 3327402"/>
              <a:gd name="connsiteX87" fmla="*/ 271185 w 1962365"/>
              <a:gd name="connsiteY87" fmla="*/ 1695789 h 3327402"/>
              <a:gd name="connsiteX88" fmla="*/ 344313 w 1962365"/>
              <a:gd name="connsiteY88" fmla="*/ 1692751 h 3327402"/>
              <a:gd name="connsiteX89" fmla="*/ 344313 w 1962365"/>
              <a:gd name="connsiteY89" fmla="*/ 1282569 h 3327402"/>
              <a:gd name="connsiteX90" fmla="*/ 344313 w 1962365"/>
              <a:gd name="connsiteY90" fmla="*/ 1276492 h 3327402"/>
              <a:gd name="connsiteX91" fmla="*/ 344313 w 1962365"/>
              <a:gd name="connsiteY91" fmla="*/ 1169483 h 3327402"/>
              <a:gd name="connsiteX92" fmla="*/ 326330 w 1962365"/>
              <a:gd name="connsiteY92" fmla="*/ 1167487 h 3327402"/>
              <a:gd name="connsiteX93" fmla="*/ 15875 w 1962365"/>
              <a:gd name="connsiteY93" fmla="*/ 626308 h 3327402"/>
              <a:gd name="connsiteX94" fmla="*/ 639828 w 1962365"/>
              <a:gd name="connsiteY94" fmla="*/ 0 h 3327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962365" h="3327402">
                <a:moveTo>
                  <a:pt x="652199" y="661855"/>
                </a:moveTo>
                <a:cubicBezTo>
                  <a:pt x="603467" y="661855"/>
                  <a:pt x="554735" y="683138"/>
                  <a:pt x="518186" y="722665"/>
                </a:cubicBezTo>
                <a:cubicBezTo>
                  <a:pt x="484683" y="759151"/>
                  <a:pt x="463362" y="807799"/>
                  <a:pt x="466408" y="853406"/>
                </a:cubicBezTo>
                <a:cubicBezTo>
                  <a:pt x="469454" y="953743"/>
                  <a:pt x="466408" y="1054079"/>
                  <a:pt x="466408" y="1151375"/>
                </a:cubicBezTo>
                <a:cubicBezTo>
                  <a:pt x="466408" y="1193942"/>
                  <a:pt x="466408" y="1236509"/>
                  <a:pt x="466408" y="1282116"/>
                </a:cubicBezTo>
                <a:cubicBezTo>
                  <a:pt x="466408" y="1282116"/>
                  <a:pt x="466408" y="1285157"/>
                  <a:pt x="466408" y="1285157"/>
                </a:cubicBezTo>
                <a:cubicBezTo>
                  <a:pt x="466408" y="1726029"/>
                  <a:pt x="466408" y="1726029"/>
                  <a:pt x="466408" y="1726029"/>
                </a:cubicBezTo>
                <a:cubicBezTo>
                  <a:pt x="466408" y="1729070"/>
                  <a:pt x="466408" y="1729070"/>
                  <a:pt x="466408" y="1732110"/>
                </a:cubicBezTo>
                <a:lnTo>
                  <a:pt x="466280" y="1733367"/>
                </a:lnTo>
                <a:lnTo>
                  <a:pt x="466726" y="1735547"/>
                </a:lnTo>
                <a:cubicBezTo>
                  <a:pt x="466726" y="2345918"/>
                  <a:pt x="466726" y="2345918"/>
                  <a:pt x="466726" y="2345918"/>
                </a:cubicBezTo>
                <a:cubicBezTo>
                  <a:pt x="466726" y="2379321"/>
                  <a:pt x="439223" y="2406651"/>
                  <a:pt x="405607" y="2406651"/>
                </a:cubicBezTo>
                <a:cubicBezTo>
                  <a:pt x="371992" y="2406651"/>
                  <a:pt x="344488" y="2379321"/>
                  <a:pt x="344488" y="2345918"/>
                </a:cubicBezTo>
                <a:cubicBezTo>
                  <a:pt x="344488" y="2117029"/>
                  <a:pt x="344488" y="1973973"/>
                  <a:pt x="344488" y="1884564"/>
                </a:cubicBezTo>
                <a:lnTo>
                  <a:pt x="344488" y="1816216"/>
                </a:lnTo>
                <a:lnTo>
                  <a:pt x="314121" y="1811163"/>
                </a:lnTo>
                <a:cubicBezTo>
                  <a:pt x="308029" y="1811163"/>
                  <a:pt x="298892" y="1811163"/>
                  <a:pt x="292800" y="1814204"/>
                </a:cubicBezTo>
                <a:cubicBezTo>
                  <a:pt x="189245" y="1832447"/>
                  <a:pt x="122238" y="1911500"/>
                  <a:pt x="122238" y="2014877"/>
                </a:cubicBezTo>
                <a:cubicBezTo>
                  <a:pt x="122238" y="2233793"/>
                  <a:pt x="122238" y="2455749"/>
                  <a:pt x="122238" y="2671624"/>
                </a:cubicBezTo>
                <a:cubicBezTo>
                  <a:pt x="122238" y="2969593"/>
                  <a:pt x="356761" y="3203712"/>
                  <a:pt x="655245" y="3206752"/>
                </a:cubicBezTo>
                <a:cubicBezTo>
                  <a:pt x="874539" y="3206752"/>
                  <a:pt x="1096879" y="3206752"/>
                  <a:pt x="1316173" y="3206752"/>
                </a:cubicBezTo>
                <a:cubicBezTo>
                  <a:pt x="1447140" y="3203712"/>
                  <a:pt x="1562879" y="3158104"/>
                  <a:pt x="1660343" y="3069930"/>
                </a:cubicBezTo>
                <a:cubicBezTo>
                  <a:pt x="1782173" y="2960472"/>
                  <a:pt x="1843088" y="2817568"/>
                  <a:pt x="1840042" y="2635138"/>
                </a:cubicBezTo>
                <a:cubicBezTo>
                  <a:pt x="1836997" y="2489194"/>
                  <a:pt x="1836997" y="2343251"/>
                  <a:pt x="1836997" y="2200347"/>
                </a:cubicBezTo>
                <a:cubicBezTo>
                  <a:pt x="1836997" y="2090889"/>
                  <a:pt x="1840042" y="1978391"/>
                  <a:pt x="1836997" y="1865892"/>
                </a:cubicBezTo>
                <a:cubicBezTo>
                  <a:pt x="1836997" y="1802042"/>
                  <a:pt x="1812631" y="1747313"/>
                  <a:pt x="1766944" y="1710827"/>
                </a:cubicBezTo>
                <a:cubicBezTo>
                  <a:pt x="1744101" y="1692584"/>
                  <a:pt x="1718974" y="1679662"/>
                  <a:pt x="1691943" y="1673201"/>
                </a:cubicBezTo>
                <a:lnTo>
                  <a:pt x="1627188" y="1674055"/>
                </a:lnTo>
                <a:lnTo>
                  <a:pt x="1627188" y="1739862"/>
                </a:lnTo>
                <a:cubicBezTo>
                  <a:pt x="1627188" y="2002880"/>
                  <a:pt x="1627188" y="2002880"/>
                  <a:pt x="1627188" y="2002880"/>
                </a:cubicBezTo>
                <a:cubicBezTo>
                  <a:pt x="1627188" y="2036359"/>
                  <a:pt x="1599685" y="2063750"/>
                  <a:pt x="1566069" y="2063750"/>
                </a:cubicBezTo>
                <a:cubicBezTo>
                  <a:pt x="1532454" y="2063750"/>
                  <a:pt x="1504950" y="2036359"/>
                  <a:pt x="1504950" y="2002880"/>
                </a:cubicBezTo>
                <a:cubicBezTo>
                  <a:pt x="1504950" y="1806575"/>
                  <a:pt x="1504950" y="1708423"/>
                  <a:pt x="1504950" y="1659347"/>
                </a:cubicBezTo>
                <a:lnTo>
                  <a:pt x="1504950" y="1634494"/>
                </a:lnTo>
                <a:lnTo>
                  <a:pt x="1492827" y="1616571"/>
                </a:lnTo>
                <a:cubicBezTo>
                  <a:pt x="1456278" y="1550441"/>
                  <a:pt x="1402597" y="1509964"/>
                  <a:pt x="1343347" y="1504121"/>
                </a:cubicBezTo>
                <a:lnTo>
                  <a:pt x="1295401" y="1508888"/>
                </a:lnTo>
                <a:lnTo>
                  <a:pt x="1295401" y="1587395"/>
                </a:lnTo>
                <a:cubicBezTo>
                  <a:pt x="1295401" y="1853811"/>
                  <a:pt x="1295401" y="1853811"/>
                  <a:pt x="1295401" y="1853811"/>
                </a:cubicBezTo>
                <a:cubicBezTo>
                  <a:pt x="1295401" y="1887204"/>
                  <a:pt x="1270954" y="1914526"/>
                  <a:pt x="1234282" y="1914526"/>
                </a:cubicBezTo>
                <a:cubicBezTo>
                  <a:pt x="1200667" y="1914526"/>
                  <a:pt x="1173163" y="1887204"/>
                  <a:pt x="1173163" y="1853811"/>
                </a:cubicBezTo>
                <a:cubicBezTo>
                  <a:pt x="1173163" y="1654970"/>
                  <a:pt x="1173163" y="1555549"/>
                  <a:pt x="1173163" y="1505839"/>
                </a:cubicBezTo>
                <a:lnTo>
                  <a:pt x="1173163" y="1481814"/>
                </a:lnTo>
                <a:lnTo>
                  <a:pt x="1154748" y="1452384"/>
                </a:lnTo>
                <a:cubicBezTo>
                  <a:pt x="1127336" y="1388534"/>
                  <a:pt x="1074226" y="1346917"/>
                  <a:pt x="1014692" y="1336513"/>
                </a:cubicBezTo>
                <a:lnTo>
                  <a:pt x="960438" y="1336809"/>
                </a:lnTo>
                <a:lnTo>
                  <a:pt x="960438" y="1351429"/>
                </a:lnTo>
                <a:cubicBezTo>
                  <a:pt x="960438" y="1856956"/>
                  <a:pt x="960438" y="1856956"/>
                  <a:pt x="960438" y="1856956"/>
                </a:cubicBezTo>
                <a:cubicBezTo>
                  <a:pt x="960438" y="1890366"/>
                  <a:pt x="932935" y="1917701"/>
                  <a:pt x="899319" y="1917701"/>
                </a:cubicBezTo>
                <a:cubicBezTo>
                  <a:pt x="865704" y="1917701"/>
                  <a:pt x="838200" y="1890366"/>
                  <a:pt x="838200" y="1856956"/>
                </a:cubicBezTo>
                <a:cubicBezTo>
                  <a:pt x="838200" y="1320124"/>
                  <a:pt x="838200" y="1253020"/>
                  <a:pt x="838200" y="1244632"/>
                </a:cubicBezTo>
                <a:lnTo>
                  <a:pt x="838200" y="1244582"/>
                </a:lnTo>
                <a:lnTo>
                  <a:pt x="837990" y="1242590"/>
                </a:lnTo>
                <a:cubicBezTo>
                  <a:pt x="841036" y="1127051"/>
                  <a:pt x="841036" y="993269"/>
                  <a:pt x="837990" y="853406"/>
                </a:cubicBezTo>
                <a:cubicBezTo>
                  <a:pt x="837990" y="801718"/>
                  <a:pt x="816670" y="750029"/>
                  <a:pt x="777075" y="713543"/>
                </a:cubicBezTo>
                <a:cubicBezTo>
                  <a:pt x="740526" y="677057"/>
                  <a:pt x="694840" y="658814"/>
                  <a:pt x="652199" y="661855"/>
                </a:cubicBezTo>
                <a:close/>
                <a:moveTo>
                  <a:pt x="639828" y="121613"/>
                </a:moveTo>
                <a:cubicBezTo>
                  <a:pt x="362854" y="121613"/>
                  <a:pt x="137622" y="346598"/>
                  <a:pt x="137622" y="626308"/>
                </a:cubicBezTo>
                <a:cubicBezTo>
                  <a:pt x="137622" y="758562"/>
                  <a:pt x="190696" y="885686"/>
                  <a:pt x="282720" y="979461"/>
                </a:cubicBezTo>
                <a:lnTo>
                  <a:pt x="345272" y="1028322"/>
                </a:lnTo>
                <a:lnTo>
                  <a:pt x="345456" y="1004557"/>
                </a:lnTo>
                <a:cubicBezTo>
                  <a:pt x="345837" y="955183"/>
                  <a:pt x="345837" y="905809"/>
                  <a:pt x="344313" y="857195"/>
                </a:cubicBezTo>
                <a:cubicBezTo>
                  <a:pt x="341266" y="781235"/>
                  <a:pt x="371736" y="699199"/>
                  <a:pt x="429629" y="638431"/>
                </a:cubicBezTo>
                <a:cubicBezTo>
                  <a:pt x="490570" y="577663"/>
                  <a:pt x="566745" y="541203"/>
                  <a:pt x="649015" y="541203"/>
                </a:cubicBezTo>
                <a:cubicBezTo>
                  <a:pt x="725190" y="538164"/>
                  <a:pt x="801365" y="568548"/>
                  <a:pt x="859259" y="626277"/>
                </a:cubicBezTo>
                <a:cubicBezTo>
                  <a:pt x="923246" y="687045"/>
                  <a:pt x="959810" y="769081"/>
                  <a:pt x="959810" y="854156"/>
                </a:cubicBezTo>
                <a:lnTo>
                  <a:pt x="961689" y="1008367"/>
                </a:lnTo>
                <a:lnTo>
                  <a:pt x="997413" y="981171"/>
                </a:lnTo>
                <a:cubicBezTo>
                  <a:pt x="1090292" y="888536"/>
                  <a:pt x="1145078" y="760842"/>
                  <a:pt x="1145078" y="626308"/>
                </a:cubicBezTo>
                <a:cubicBezTo>
                  <a:pt x="1145078" y="346598"/>
                  <a:pt x="919846" y="121613"/>
                  <a:pt x="639828" y="121613"/>
                </a:cubicBezTo>
                <a:close/>
                <a:moveTo>
                  <a:pt x="639828" y="0"/>
                </a:moveTo>
                <a:cubicBezTo>
                  <a:pt x="986807" y="0"/>
                  <a:pt x="1266825" y="279710"/>
                  <a:pt x="1266825" y="626308"/>
                </a:cubicBezTo>
                <a:cubicBezTo>
                  <a:pt x="1266825" y="820509"/>
                  <a:pt x="1175943" y="1003071"/>
                  <a:pt x="1024764" y="1121039"/>
                </a:cubicBezTo>
                <a:lnTo>
                  <a:pt x="960481" y="1164696"/>
                </a:lnTo>
                <a:lnTo>
                  <a:pt x="959810" y="1215724"/>
                </a:lnTo>
                <a:cubicBezTo>
                  <a:pt x="1084738" y="1203571"/>
                  <a:pt x="1200524" y="1273454"/>
                  <a:pt x="1261465" y="1388912"/>
                </a:cubicBezTo>
                <a:cubicBezTo>
                  <a:pt x="1392486" y="1358528"/>
                  <a:pt x="1523508" y="1422334"/>
                  <a:pt x="1596636" y="1549947"/>
                </a:cubicBezTo>
                <a:cubicBezTo>
                  <a:pt x="1688047" y="1537793"/>
                  <a:pt x="1776410" y="1559062"/>
                  <a:pt x="1843445" y="1613753"/>
                </a:cubicBezTo>
                <a:cubicBezTo>
                  <a:pt x="1916573" y="1674520"/>
                  <a:pt x="1959231" y="1765672"/>
                  <a:pt x="1959231" y="1865939"/>
                </a:cubicBezTo>
                <a:cubicBezTo>
                  <a:pt x="1962278" y="1975321"/>
                  <a:pt x="1959231" y="2090779"/>
                  <a:pt x="1959231" y="2200161"/>
                </a:cubicBezTo>
                <a:cubicBezTo>
                  <a:pt x="1959231" y="2339927"/>
                  <a:pt x="1959231" y="2488808"/>
                  <a:pt x="1962278" y="2631612"/>
                </a:cubicBezTo>
                <a:cubicBezTo>
                  <a:pt x="1965325" y="2847337"/>
                  <a:pt x="1889150" y="3026602"/>
                  <a:pt x="1742893" y="3160291"/>
                </a:cubicBezTo>
                <a:cubicBezTo>
                  <a:pt x="1621012" y="3269673"/>
                  <a:pt x="1477803" y="3324364"/>
                  <a:pt x="1316311" y="3327402"/>
                </a:cubicBezTo>
                <a:cubicBezTo>
                  <a:pt x="1206618" y="3327402"/>
                  <a:pt x="1093879" y="3327402"/>
                  <a:pt x="981139" y="3327402"/>
                </a:cubicBezTo>
                <a:cubicBezTo>
                  <a:pt x="871447" y="3327402"/>
                  <a:pt x="761754" y="3327402"/>
                  <a:pt x="652062" y="3327402"/>
                </a:cubicBezTo>
                <a:cubicBezTo>
                  <a:pt x="289467" y="3324364"/>
                  <a:pt x="3047" y="3035717"/>
                  <a:pt x="0" y="2674149"/>
                </a:cubicBezTo>
                <a:cubicBezTo>
                  <a:pt x="0" y="2455386"/>
                  <a:pt x="0" y="2233583"/>
                  <a:pt x="0" y="2014820"/>
                </a:cubicBezTo>
                <a:cubicBezTo>
                  <a:pt x="0" y="1853785"/>
                  <a:pt x="109693" y="1723135"/>
                  <a:pt x="271185" y="1695789"/>
                </a:cubicBezTo>
                <a:cubicBezTo>
                  <a:pt x="295561" y="1689712"/>
                  <a:pt x="319937" y="1689712"/>
                  <a:pt x="344313" y="1692751"/>
                </a:cubicBezTo>
                <a:cubicBezTo>
                  <a:pt x="344313" y="1282569"/>
                  <a:pt x="344313" y="1282569"/>
                  <a:pt x="344313" y="1282569"/>
                </a:cubicBezTo>
                <a:cubicBezTo>
                  <a:pt x="344313" y="1279530"/>
                  <a:pt x="344313" y="1279530"/>
                  <a:pt x="344313" y="1276492"/>
                </a:cubicBezTo>
                <a:lnTo>
                  <a:pt x="344313" y="1169483"/>
                </a:lnTo>
                <a:lnTo>
                  <a:pt x="326330" y="1167487"/>
                </a:lnTo>
                <a:cubicBezTo>
                  <a:pt x="134579" y="1054994"/>
                  <a:pt x="15875" y="848252"/>
                  <a:pt x="15875" y="626308"/>
                </a:cubicBezTo>
                <a:cubicBezTo>
                  <a:pt x="15875" y="279710"/>
                  <a:pt x="295893" y="0"/>
                  <a:pt x="639828" y="0"/>
                </a:cubicBezTo>
                <a:close/>
              </a:path>
            </a:pathLst>
          </a:custGeom>
          <a:solidFill>
            <a:schemeClr val="tx1"/>
          </a:solidFill>
          <a:ln>
            <a:noFill/>
          </a:ln>
          <a:extLst/>
        </p:spPr>
        <p:txBody>
          <a:bodyPr vert="horz" wrap="square" lIns="91468" tIns="45734" rIns="91468" bIns="45734" numCol="1" anchor="t" anchorCtr="0" compatLnSpc="1">
            <a:prstTxWarp prst="textNoShape">
              <a:avLst/>
            </a:prstTxWarp>
            <a:noAutofit/>
          </a:bodyPr>
          <a:lstStyle/>
          <a:p>
            <a:pPr defTabSz="914672">
              <a:defRPr/>
            </a:pPr>
            <a:endParaRPr lang="en-US" sz="1600" kern="0" dirty="0">
              <a:solidFill>
                <a:srgbClr val="FFFFFF"/>
              </a:solidFill>
              <a:latin typeface="Segoe UI"/>
            </a:endParaRP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89235" y="3727746"/>
            <a:ext cx="375313" cy="293912"/>
          </a:xfrm>
          <a:prstGeom prst="rect">
            <a:avLst/>
          </a:prstGeom>
        </p:spPr>
      </p:pic>
    </p:spTree>
    <p:extLst>
      <p:ext uri="{BB962C8B-B14F-4D97-AF65-F5344CB8AC3E}">
        <p14:creationId xmlns:p14="http://schemas.microsoft.com/office/powerpoint/2010/main" val="38445413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p:cNvGrpSpPr/>
          <p:nvPr/>
        </p:nvGrpSpPr>
        <p:grpSpPr>
          <a:xfrm>
            <a:off x="9921086" y="1212138"/>
            <a:ext cx="2530961" cy="5305492"/>
            <a:chOff x="9915169" y="1211263"/>
            <a:chExt cx="2530172" cy="5303837"/>
          </a:xfrm>
        </p:grpSpPr>
        <p:sp>
          <p:nvSpPr>
            <p:cNvPr id="59" name="Rectangle 58"/>
            <p:cNvSpPr/>
            <p:nvPr/>
          </p:nvSpPr>
          <p:spPr bwMode="auto">
            <a:xfrm>
              <a:off x="9922113" y="1211263"/>
              <a:ext cx="2514362" cy="5303837"/>
            </a:xfrm>
            <a:prstGeom prst="rect">
              <a:avLst/>
            </a:prstGeom>
            <a:solidFill>
              <a:srgbClr val="89C49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937" tIns="146350" rIns="182937" bIns="146350" numCol="1" spcCol="0" rtlCol="0" fromWordArt="0" anchor="t" anchorCtr="0" forceAA="0" compatLnSpc="1">
              <a:prstTxWarp prst="textNoShape">
                <a:avLst/>
              </a:prstTxWarp>
              <a:noAutofit/>
            </a:bodyPr>
            <a:lstStyle/>
            <a:p>
              <a:pPr algn="ctr" defTabSz="932750" fontAlgn="base">
                <a:lnSpc>
                  <a:spcPct val="90000"/>
                </a:lnSpc>
                <a:spcBef>
                  <a:spcPct val="0"/>
                </a:spcBef>
                <a:spcAft>
                  <a:spcPct val="0"/>
                </a:spcAft>
              </a:pPr>
              <a:endParaRPr lang="en-US" sz="2401"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33" name="Group 32"/>
            <p:cNvGrpSpPr/>
            <p:nvPr/>
          </p:nvGrpSpPr>
          <p:grpSpPr>
            <a:xfrm>
              <a:off x="9915169" y="1518334"/>
              <a:ext cx="2530172" cy="4793776"/>
              <a:chOff x="9915169" y="1518334"/>
              <a:chExt cx="2530172" cy="4793776"/>
            </a:xfrm>
          </p:grpSpPr>
          <p:pic>
            <p:nvPicPr>
              <p:cNvPr id="15" name="Picture 14"/>
              <p:cNvPicPr>
                <a:picLocks noChangeAspect="1"/>
              </p:cNvPicPr>
              <p:nvPr/>
            </p:nvPicPr>
            <p:blipFill rotWithShape="1">
              <a:blip r:embed="rId3"/>
              <a:srcRect l="78724" t="12267" r="19059" b="82261"/>
              <a:stretch/>
            </p:blipFill>
            <p:spPr>
              <a:xfrm>
                <a:off x="10525950" y="1536503"/>
                <a:ext cx="783771" cy="475014"/>
              </a:xfrm>
              <a:prstGeom prst="rect">
                <a:avLst/>
              </a:prstGeom>
            </p:spPr>
          </p:pic>
          <p:sp>
            <p:nvSpPr>
              <p:cNvPr id="16" name="TextBox 15"/>
              <p:cNvSpPr txBox="1"/>
              <p:nvPr/>
            </p:nvSpPr>
            <p:spPr>
              <a:xfrm>
                <a:off x="11189353" y="1518334"/>
                <a:ext cx="935352" cy="544765"/>
              </a:xfrm>
              <a:prstGeom prst="rect">
                <a:avLst/>
              </a:prstGeom>
              <a:noFill/>
            </p:spPr>
            <p:txBody>
              <a:bodyPr wrap="square" lIns="182937" tIns="146350" rIns="182937" bIns="146350" rtlCol="0">
                <a:spAutoFit/>
              </a:bodyPr>
              <a:lstStyle/>
              <a:p>
                <a:pPr defTabSz="914672">
                  <a:lnSpc>
                    <a:spcPct val="90000"/>
                  </a:lnSpc>
                  <a:spcAft>
                    <a:spcPts val="600"/>
                  </a:spcAft>
                </a:pPr>
                <a:r>
                  <a:rPr lang="en-US" sz="1801" kern="0" dirty="0">
                    <a:gradFill>
                      <a:gsLst>
                        <a:gs pos="2917">
                          <a:schemeClr val="bg1"/>
                        </a:gs>
                        <a:gs pos="31000">
                          <a:schemeClr val="bg1"/>
                        </a:gs>
                      </a:gsLst>
                      <a:lin ang="5400000" scaled="0"/>
                    </a:gradFill>
                  </a:rPr>
                  <a:t>Fetch</a:t>
                </a:r>
              </a:p>
            </p:txBody>
          </p:sp>
          <p:pic>
            <p:nvPicPr>
              <p:cNvPr id="14" name="Picture 13"/>
              <p:cNvPicPr>
                <a:picLocks noChangeAspect="1"/>
              </p:cNvPicPr>
              <p:nvPr/>
            </p:nvPicPr>
            <p:blipFill rotWithShape="1">
              <a:blip r:embed="rId4" cstate="screen">
                <a:extLst>
                  <a:ext uri="{28A0092B-C50C-407E-A947-70E740481C1C}">
                    <a14:useLocalDpi xmlns:a14="http://schemas.microsoft.com/office/drawing/2010/main" val="0"/>
                  </a:ext>
                </a:extLst>
              </a:blip>
              <a:srcRect l="-408" t="2470" r="702" b="10566"/>
              <a:stretch/>
            </p:blipFill>
            <p:spPr>
              <a:xfrm>
                <a:off x="9915169" y="2368329"/>
                <a:ext cx="2530172" cy="3943781"/>
              </a:xfrm>
              <a:prstGeom prst="rect">
                <a:avLst/>
              </a:prstGeom>
            </p:spPr>
          </p:pic>
        </p:grpSp>
        <p:sp>
          <p:nvSpPr>
            <p:cNvPr id="80" name="Rectangle 79"/>
            <p:cNvSpPr/>
            <p:nvPr/>
          </p:nvSpPr>
          <p:spPr bwMode="auto">
            <a:xfrm>
              <a:off x="9922113" y="6312109"/>
              <a:ext cx="2514362" cy="202991"/>
            </a:xfrm>
            <a:prstGeom prst="rect">
              <a:avLst/>
            </a:prstGeom>
            <a:solidFill>
              <a:srgbClr val="689D7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937" tIns="146350" rIns="182937" bIns="146350" numCol="1" spcCol="0" rtlCol="0" fromWordArt="0" anchor="t" anchorCtr="0" forceAA="0" compatLnSpc="1">
              <a:prstTxWarp prst="textNoShape">
                <a:avLst/>
              </a:prstTxWarp>
              <a:noAutofit/>
            </a:bodyPr>
            <a:lstStyle/>
            <a:p>
              <a:pPr algn="ctr" defTabSz="932750" fontAlgn="base">
                <a:lnSpc>
                  <a:spcPct val="90000"/>
                </a:lnSpc>
                <a:spcBef>
                  <a:spcPct val="0"/>
                </a:spcBef>
                <a:spcAft>
                  <a:spcPct val="0"/>
                </a:spcAft>
              </a:pPr>
              <a:endParaRPr lang="en-US" sz="2401"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 name="Group 25"/>
          <p:cNvGrpSpPr/>
          <p:nvPr/>
        </p:nvGrpSpPr>
        <p:grpSpPr>
          <a:xfrm>
            <a:off x="7449494" y="1212138"/>
            <a:ext cx="2476172" cy="5274765"/>
            <a:chOff x="7444348" y="1211263"/>
            <a:chExt cx="2475399" cy="5273119"/>
          </a:xfrm>
        </p:grpSpPr>
        <p:sp>
          <p:nvSpPr>
            <p:cNvPr id="67" name="Rectangle 66"/>
            <p:cNvSpPr/>
            <p:nvPr/>
          </p:nvSpPr>
          <p:spPr bwMode="auto">
            <a:xfrm>
              <a:off x="7444349" y="1211263"/>
              <a:ext cx="2468880" cy="5259770"/>
            </a:xfrm>
            <a:prstGeom prst="rect">
              <a:avLst/>
            </a:prstGeom>
            <a:solidFill>
              <a:srgbClr val="B1DB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937" tIns="146350" rIns="182937" bIns="146350" numCol="1" spcCol="0" rtlCol="0" fromWordArt="0" anchor="t" anchorCtr="0" forceAA="0" compatLnSpc="1">
              <a:prstTxWarp prst="textNoShape">
                <a:avLst/>
              </a:prstTxWarp>
              <a:noAutofit/>
            </a:bodyPr>
            <a:lstStyle/>
            <a:p>
              <a:pPr algn="ctr" defTabSz="932750" fontAlgn="base">
                <a:lnSpc>
                  <a:spcPct val="90000"/>
                </a:lnSpc>
                <a:spcBef>
                  <a:spcPct val="0"/>
                </a:spcBef>
                <a:spcAft>
                  <a:spcPct val="0"/>
                </a:spcAft>
              </a:pPr>
              <a:endParaRPr lang="en-US" sz="2401" kern="0" dirty="0" err="1">
                <a:gradFill>
                  <a:gsLst>
                    <a:gs pos="0">
                      <a:srgbClr val="FFFFFF"/>
                    </a:gs>
                    <a:gs pos="100000">
                      <a:srgbClr val="FFFFFF"/>
                    </a:gs>
                  </a:gsLst>
                  <a:lin ang="5400000" scaled="0"/>
                </a:gradFill>
                <a:ea typeface="Segoe UI" pitchFamily="34" charset="0"/>
                <a:cs typeface="Segoe UI" pitchFamily="34" charset="0"/>
              </a:endParaRPr>
            </a:p>
          </p:txBody>
        </p:sp>
        <p:grpSp>
          <p:nvGrpSpPr>
            <p:cNvPr id="73" name="Group 72"/>
            <p:cNvGrpSpPr/>
            <p:nvPr/>
          </p:nvGrpSpPr>
          <p:grpSpPr>
            <a:xfrm>
              <a:off x="7444348" y="2437959"/>
              <a:ext cx="2475399" cy="3874151"/>
              <a:chOff x="7555256" y="2368329"/>
              <a:chExt cx="2475399" cy="3874151"/>
            </a:xfrm>
          </p:grpSpPr>
          <p:grpSp>
            <p:nvGrpSpPr>
              <p:cNvPr id="74" name="Group 73"/>
              <p:cNvGrpSpPr/>
              <p:nvPr/>
            </p:nvGrpSpPr>
            <p:grpSpPr>
              <a:xfrm>
                <a:off x="7556639" y="2368329"/>
                <a:ext cx="2286778" cy="3285816"/>
                <a:chOff x="7463556" y="2369291"/>
                <a:chExt cx="2472943" cy="3553312"/>
              </a:xfrm>
            </p:grpSpPr>
            <p:sp>
              <p:nvSpPr>
                <p:cNvPr id="76" name="Rectangle 75"/>
                <p:cNvSpPr/>
                <p:nvPr/>
              </p:nvSpPr>
              <p:spPr bwMode="auto">
                <a:xfrm>
                  <a:off x="7463556" y="3022917"/>
                  <a:ext cx="2472943" cy="2899686"/>
                </a:xfrm>
                <a:prstGeom prst="rect">
                  <a:avLst/>
                </a:prstGeom>
                <a:solidFill>
                  <a:srgbClr val="F4F5F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937" tIns="146350" rIns="182937" bIns="146350" numCol="1" spcCol="0" rtlCol="0" fromWordArt="0" anchor="t" anchorCtr="0" forceAA="0" compatLnSpc="1">
                  <a:prstTxWarp prst="textNoShape">
                    <a:avLst/>
                  </a:prstTxWarp>
                  <a:noAutofit/>
                </a:bodyPr>
                <a:lstStyle/>
                <a:p>
                  <a:pPr algn="ctr" defTabSz="932750" fontAlgn="base">
                    <a:lnSpc>
                      <a:spcPct val="90000"/>
                    </a:lnSpc>
                    <a:spcBef>
                      <a:spcPct val="0"/>
                    </a:spcBef>
                    <a:spcAft>
                      <a:spcPct val="0"/>
                    </a:spcAft>
                  </a:pPr>
                  <a:endParaRPr lang="en-US" sz="2401"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77" name="Picture 14" descr="http://cdn.idigitaltimes.com/sites/idigitaltimes.com/files/styles/large/public/2016/01/26/mimicker-alarm-app-microsoft-android.png"/>
                <p:cNvPicPr>
                  <a:picLocks noChangeAspect="1" noChangeArrowheads="1"/>
                </p:cNvPicPr>
                <p:nvPr/>
              </p:nvPicPr>
              <p:blipFill rotWithShape="1">
                <a:blip r:embed="rId5">
                  <a:extLst>
                    <a:ext uri="{28A0092B-C50C-407E-A947-70E740481C1C}">
                      <a14:useLocalDpi xmlns:a14="http://schemas.microsoft.com/office/drawing/2010/main" val="0"/>
                    </a:ext>
                  </a:extLst>
                </a:blip>
                <a:srcRect l="446" t="11406" r="73658" b="76909"/>
                <a:stretch/>
              </p:blipFill>
              <p:spPr bwMode="auto">
                <a:xfrm>
                  <a:off x="7464060" y="2369291"/>
                  <a:ext cx="2472439" cy="670772"/>
                </a:xfrm>
                <a:prstGeom prst="rect">
                  <a:avLst/>
                </a:prstGeom>
                <a:noFill/>
                <a:extLst>
                  <a:ext uri="{909E8E84-426E-40DD-AFC4-6F175D3DCCD1}">
                    <a14:hiddenFill xmlns:a14="http://schemas.microsoft.com/office/drawing/2010/main">
                      <a:solidFill>
                        <a:srgbClr val="FFFFFF"/>
                      </a:solidFill>
                    </a14:hiddenFill>
                  </a:ext>
                </a:extLst>
              </p:spPr>
            </p:pic>
          </p:grpSp>
          <p:pic>
            <p:nvPicPr>
              <p:cNvPr id="75" name="Picture 14" descr="http://cdn.idigitaltimes.com/sites/idigitaltimes.com/files/styles/large/public/2016/01/26/mimicker-alarm-app-microsoft-android.png"/>
              <p:cNvPicPr>
                <a:picLocks noChangeAspect="1" noChangeArrowheads="1"/>
              </p:cNvPicPr>
              <p:nvPr/>
            </p:nvPicPr>
            <p:blipFill rotWithShape="1">
              <a:blip r:embed="rId5">
                <a:extLst>
                  <a:ext uri="{28A0092B-C50C-407E-A947-70E740481C1C}">
                    <a14:useLocalDpi xmlns:a14="http://schemas.microsoft.com/office/drawing/2010/main" val="0"/>
                  </a:ext>
                </a:extLst>
              </a:blip>
              <a:srcRect l="29829" t="24938" r="44236" b="16373"/>
              <a:stretch/>
            </p:blipFill>
            <p:spPr bwMode="auto">
              <a:xfrm>
                <a:off x="7555256" y="2874416"/>
                <a:ext cx="2475399" cy="3368064"/>
              </a:xfrm>
              <a:prstGeom prst="rect">
                <a:avLst/>
              </a:prstGeom>
              <a:noFill/>
              <a:extLst>
                <a:ext uri="{909E8E84-426E-40DD-AFC4-6F175D3DCCD1}">
                  <a14:hiddenFill xmlns:a14="http://schemas.microsoft.com/office/drawing/2010/main">
                    <a:solidFill>
                      <a:srgbClr val="FFFFFF"/>
                    </a:solidFill>
                  </a14:hiddenFill>
                </a:ext>
              </a:extLst>
            </p:spPr>
          </p:pic>
        </p:grpSp>
        <p:pic>
          <p:nvPicPr>
            <p:cNvPr id="10252" name="Picture 12" descr="http://www.goandroid.co.in/wp-content/uploads/2016/01/mimicker-alarm.jpg"/>
            <p:cNvPicPr>
              <a:picLocks noChangeAspect="1" noChangeArrowheads="1"/>
            </p:cNvPicPr>
            <p:nvPr/>
          </p:nvPicPr>
          <p:blipFill rotWithShape="1">
            <a:blip r:embed="rId6" cstate="screen">
              <a:extLst>
                <a:ext uri="{28A0092B-C50C-407E-A947-70E740481C1C}">
                  <a14:useLocalDpi xmlns:a14="http://schemas.microsoft.com/office/drawing/2010/main" val="0"/>
                </a:ext>
              </a:extLst>
            </a:blip>
            <a:srcRect l="24730" t="33173" r="27406" b="31459"/>
            <a:stretch/>
          </p:blipFill>
          <p:spPr bwMode="auto">
            <a:xfrm>
              <a:off x="7788452" y="1446063"/>
              <a:ext cx="1691014" cy="60124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14" descr="http://cdn.idigitaltimes.com/sites/idigitaltimes.com/files/styles/large/public/2016/01/26/mimicker-alarm-app-microsoft-android.png"/>
            <p:cNvPicPr>
              <a:picLocks noChangeAspect="1" noChangeArrowheads="1"/>
            </p:cNvPicPr>
            <p:nvPr/>
          </p:nvPicPr>
          <p:blipFill rotWithShape="1">
            <a:blip r:embed="rId5">
              <a:extLst>
                <a:ext uri="{28A0092B-C50C-407E-A947-70E740481C1C}">
                  <a14:useLocalDpi xmlns:a14="http://schemas.microsoft.com/office/drawing/2010/main" val="0"/>
                </a:ext>
              </a:extLst>
            </a:blip>
            <a:srcRect l="29530" t="11848" r="44448" b="78045"/>
            <a:stretch/>
          </p:blipFill>
          <p:spPr bwMode="auto">
            <a:xfrm>
              <a:off x="7444348" y="2368329"/>
              <a:ext cx="2475399" cy="578071"/>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p:cNvSpPr/>
            <p:nvPr/>
          </p:nvSpPr>
          <p:spPr bwMode="auto">
            <a:xfrm>
              <a:off x="7444349" y="6312109"/>
              <a:ext cx="2468880" cy="172273"/>
            </a:xfrm>
            <a:prstGeom prst="rect">
              <a:avLst/>
            </a:prstGeom>
            <a:solidFill>
              <a:srgbClr val="FED54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937" tIns="146350" rIns="182937" bIns="146350" numCol="1" spcCol="0" rtlCol="0" fromWordArt="0" anchor="t" anchorCtr="0" forceAA="0" compatLnSpc="1">
              <a:prstTxWarp prst="textNoShape">
                <a:avLst/>
              </a:prstTxWarp>
              <a:noAutofit/>
            </a:bodyPr>
            <a:lstStyle/>
            <a:p>
              <a:pPr algn="ctr" defTabSz="932750" fontAlgn="base">
                <a:lnSpc>
                  <a:spcPct val="90000"/>
                </a:lnSpc>
                <a:spcBef>
                  <a:spcPct val="0"/>
                </a:spcBef>
                <a:spcAft>
                  <a:spcPct val="0"/>
                </a:spcAft>
              </a:pPr>
              <a:endParaRPr lang="en-US" sz="2401" kern="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4" name="Group 23"/>
          <p:cNvGrpSpPr/>
          <p:nvPr/>
        </p:nvGrpSpPr>
        <p:grpSpPr>
          <a:xfrm>
            <a:off x="4970957" y="1212138"/>
            <a:ext cx="2483220" cy="5274765"/>
            <a:chOff x="4966584" y="1211263"/>
            <a:chExt cx="2482446" cy="5273119"/>
          </a:xfrm>
        </p:grpSpPr>
        <p:sp>
          <p:nvSpPr>
            <p:cNvPr id="57" name="Rectangle 56"/>
            <p:cNvSpPr/>
            <p:nvPr/>
          </p:nvSpPr>
          <p:spPr bwMode="auto">
            <a:xfrm>
              <a:off x="4966584" y="1211263"/>
              <a:ext cx="2468880" cy="5273119"/>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937" tIns="146350" rIns="182937" bIns="146350" numCol="1" spcCol="0" rtlCol="0" fromWordArt="0" anchor="t" anchorCtr="0" forceAA="0" compatLnSpc="1">
              <a:prstTxWarp prst="textNoShape">
                <a:avLst/>
              </a:prstTxWarp>
              <a:noAutofit/>
            </a:bodyPr>
            <a:lstStyle/>
            <a:p>
              <a:pPr algn="ctr" defTabSz="932750" fontAlgn="base">
                <a:lnSpc>
                  <a:spcPct val="90000"/>
                </a:lnSpc>
                <a:spcBef>
                  <a:spcPct val="0"/>
                </a:spcBef>
                <a:spcAft>
                  <a:spcPct val="0"/>
                </a:spcAft>
              </a:pPr>
              <a:endParaRPr lang="en-US" sz="2401"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48" name="Picture 8" descr="https://static-ssl.businessinsider.com/image/56423faabd86ef10008c8b38-1107-1068/auto%20stache.png"/>
            <p:cNvPicPr>
              <a:picLocks noChangeAspect="1" noChangeArrowheads="1"/>
            </p:cNvPicPr>
            <p:nvPr/>
          </p:nvPicPr>
          <p:blipFill rotWithShape="1">
            <a:blip r:embed="rId7" cstate="screen">
              <a:extLst>
                <a:ext uri="{28A0092B-C50C-407E-A947-70E740481C1C}">
                  <a14:useLocalDpi xmlns:a14="http://schemas.microsoft.com/office/drawing/2010/main" val="0"/>
                </a:ext>
              </a:extLst>
            </a:blip>
            <a:srcRect l="9860" r="10663"/>
            <a:stretch/>
          </p:blipFill>
          <p:spPr bwMode="auto">
            <a:xfrm>
              <a:off x="4981111" y="2368329"/>
              <a:ext cx="2467919" cy="2995817"/>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Microsoft mustache ranking website "/>
            <p:cNvPicPr>
              <a:picLocks noChangeAspect="1" noChangeArrowheads="1"/>
            </p:cNvPicPr>
            <p:nvPr/>
          </p:nvPicPr>
          <p:blipFill rotWithShape="1">
            <a:blip r:embed="rId8" cstate="screen">
              <a:extLst>
                <a:ext uri="{28A0092B-C50C-407E-A947-70E740481C1C}">
                  <a14:useLocalDpi xmlns:a14="http://schemas.microsoft.com/office/drawing/2010/main" val="0"/>
                </a:ext>
              </a:extLst>
            </a:blip>
            <a:srcRect l="29734" r="29457" b="85187"/>
            <a:stretch/>
          </p:blipFill>
          <p:spPr bwMode="auto">
            <a:xfrm>
              <a:off x="5678474" y="1661155"/>
              <a:ext cx="1693188" cy="41113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5178204" y="1593649"/>
              <a:ext cx="440468" cy="440468"/>
            </a:xfrm>
            <a:prstGeom prst="rect">
              <a:avLst/>
            </a:prstGeom>
          </p:spPr>
        </p:pic>
      </p:grpSp>
      <p:grpSp>
        <p:nvGrpSpPr>
          <p:cNvPr id="23" name="Group 22"/>
          <p:cNvGrpSpPr/>
          <p:nvPr/>
        </p:nvGrpSpPr>
        <p:grpSpPr>
          <a:xfrm>
            <a:off x="2492419" y="1212138"/>
            <a:ext cx="2469650" cy="5288109"/>
            <a:chOff x="2488819" y="1211263"/>
            <a:chExt cx="2468880" cy="5286460"/>
          </a:xfrm>
        </p:grpSpPr>
        <p:sp>
          <p:nvSpPr>
            <p:cNvPr id="7" name="Rectangle 6"/>
            <p:cNvSpPr/>
            <p:nvPr/>
          </p:nvSpPr>
          <p:spPr bwMode="auto">
            <a:xfrm>
              <a:off x="2488819" y="1211263"/>
              <a:ext cx="2468880" cy="5286460"/>
            </a:xfrm>
            <a:prstGeom prst="rect">
              <a:avLst/>
            </a:prstGeom>
            <a:solidFill>
              <a:srgbClr val="59B3D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937" tIns="146350" rIns="182937" bIns="146350" numCol="1" spcCol="0" rtlCol="0" fromWordArt="0" anchor="t" anchorCtr="0" forceAA="0" compatLnSpc="1">
              <a:prstTxWarp prst="textNoShape">
                <a:avLst/>
              </a:prstTxWarp>
              <a:noAutofit/>
            </a:bodyPr>
            <a:lstStyle/>
            <a:p>
              <a:pPr algn="ctr" defTabSz="932750" fontAlgn="base">
                <a:lnSpc>
                  <a:spcPct val="90000"/>
                </a:lnSpc>
                <a:spcBef>
                  <a:spcPct val="0"/>
                </a:spcBef>
                <a:spcAft>
                  <a:spcPct val="0"/>
                </a:spcAft>
              </a:pPr>
              <a:endParaRPr lang="en-US" sz="2401"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44" name="Picture 4" descr="http://applicantes.com/wp-content/uploads/2015/07/twins-or-not-windows-phone.jpg"/>
            <p:cNvPicPr>
              <a:picLocks noChangeAspect="1" noChangeArrowheads="1"/>
            </p:cNvPicPr>
            <p:nvPr/>
          </p:nvPicPr>
          <p:blipFill rotWithShape="1">
            <a:blip r:embed="rId10">
              <a:extLst>
                <a:ext uri="{28A0092B-C50C-407E-A947-70E740481C1C}">
                  <a14:useLocalDpi xmlns:a14="http://schemas.microsoft.com/office/drawing/2010/main" val="0"/>
                </a:ext>
              </a:extLst>
            </a:blip>
            <a:srcRect l="68345" t="4682" r="1139" b="81575"/>
            <a:stretch/>
          </p:blipFill>
          <p:spPr bwMode="auto">
            <a:xfrm>
              <a:off x="2599509" y="1558331"/>
              <a:ext cx="2220685" cy="539344"/>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4" descr="http://applicantes.com/wp-content/uploads/2015/07/twins-or-not-windows-phone.jpg"/>
            <p:cNvPicPr>
              <a:picLocks noChangeAspect="1" noChangeArrowheads="1"/>
            </p:cNvPicPr>
            <p:nvPr/>
          </p:nvPicPr>
          <p:blipFill rotWithShape="1">
            <a:blip r:embed="rId10">
              <a:extLst>
                <a:ext uri="{28A0092B-C50C-407E-A947-70E740481C1C}">
                  <a14:useLocalDpi xmlns:a14="http://schemas.microsoft.com/office/drawing/2010/main" val="0"/>
                </a:ext>
              </a:extLst>
            </a:blip>
            <a:srcRect l="68345" t="18413" r="1139" b="3023"/>
            <a:stretch/>
          </p:blipFill>
          <p:spPr bwMode="auto">
            <a:xfrm>
              <a:off x="2612917" y="2303668"/>
              <a:ext cx="2220685" cy="30830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Group 21"/>
          <p:cNvGrpSpPr/>
          <p:nvPr/>
        </p:nvGrpSpPr>
        <p:grpSpPr>
          <a:xfrm>
            <a:off x="-18914" y="1213724"/>
            <a:ext cx="2502445" cy="5286523"/>
            <a:chOff x="-21730" y="1212849"/>
            <a:chExt cx="2501664" cy="5284874"/>
          </a:xfrm>
        </p:grpSpPr>
        <p:sp>
          <p:nvSpPr>
            <p:cNvPr id="6" name="Rectangle 5"/>
            <p:cNvSpPr/>
            <p:nvPr/>
          </p:nvSpPr>
          <p:spPr bwMode="auto">
            <a:xfrm>
              <a:off x="-21730" y="1212849"/>
              <a:ext cx="2501664" cy="5284874"/>
            </a:xfrm>
            <a:prstGeom prst="rect">
              <a:avLst/>
            </a:prstGeom>
            <a:solidFill>
              <a:srgbClr val="F5973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937" tIns="146350" rIns="182937" bIns="146350" numCol="1" spcCol="0" rtlCol="0" fromWordArt="0" anchor="t" anchorCtr="0" forceAA="0" compatLnSpc="1">
              <a:prstTxWarp prst="textNoShape">
                <a:avLst/>
              </a:prstTxWarp>
              <a:noAutofit/>
            </a:bodyPr>
            <a:lstStyle/>
            <a:p>
              <a:pPr algn="ctr" defTabSz="932750" fontAlgn="base">
                <a:lnSpc>
                  <a:spcPct val="90000"/>
                </a:lnSpc>
                <a:spcBef>
                  <a:spcPct val="0"/>
                </a:spcBef>
                <a:spcAft>
                  <a:spcPct val="0"/>
                </a:spcAft>
              </a:pPr>
              <a:endParaRPr lang="en-US" sz="2401" kern="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0242" name="Picture 2" descr="http://appllio.com/sites/default/files/styles/article-center/public/field/image/microsoft-how-old-net.png?itok=98Imt9Ja"/>
            <p:cNvPicPr>
              <a:picLocks noChangeAspect="1" noChangeArrowheads="1"/>
            </p:cNvPicPr>
            <p:nvPr/>
          </p:nvPicPr>
          <p:blipFill rotWithShape="1">
            <a:blip r:embed="rId11">
              <a:extLst>
                <a:ext uri="{28A0092B-C50C-407E-A947-70E740481C1C}">
                  <a14:useLocalDpi xmlns:a14="http://schemas.microsoft.com/office/drawing/2010/main" val="0"/>
                </a:ext>
              </a:extLst>
            </a:blip>
            <a:srcRect l="18332" t="30140" r="36493" b="5872"/>
            <a:stretch/>
          </p:blipFill>
          <p:spPr bwMode="auto">
            <a:xfrm>
              <a:off x="148413" y="2377197"/>
              <a:ext cx="2132351" cy="198902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http://appllio.com/sites/default/files/styles/article-center/public/field/image/microsoft-how-old-net.png?itok=98Imt9Ja"/>
            <p:cNvPicPr>
              <a:picLocks noChangeAspect="1" noChangeArrowheads="1"/>
            </p:cNvPicPr>
            <p:nvPr/>
          </p:nvPicPr>
          <p:blipFill rotWithShape="1">
            <a:blip r:embed="rId11" cstate="screen">
              <a:extLst>
                <a:ext uri="{28A0092B-C50C-407E-A947-70E740481C1C}">
                  <a14:useLocalDpi xmlns:a14="http://schemas.microsoft.com/office/drawing/2010/main" val="0"/>
                </a:ext>
              </a:extLst>
            </a:blip>
            <a:srcRect l="28191" t="2307" r="27774" b="80001"/>
            <a:stretch/>
          </p:blipFill>
          <p:spPr bwMode="auto">
            <a:xfrm>
              <a:off x="293525" y="1608378"/>
              <a:ext cx="1670598" cy="442036"/>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http://appllio.com/sites/default/files/styles/article-center/public/field/image/microsoft-how-old-net.png?itok=98Imt9Ja"/>
            <p:cNvPicPr>
              <a:picLocks noChangeAspect="1" noChangeArrowheads="1"/>
            </p:cNvPicPr>
            <p:nvPr/>
          </p:nvPicPr>
          <p:blipFill rotWithShape="1">
            <a:blip r:embed="rId11">
              <a:extLst>
                <a:ext uri="{28A0092B-C50C-407E-A947-70E740481C1C}">
                  <a14:useLocalDpi xmlns:a14="http://schemas.microsoft.com/office/drawing/2010/main" val="0"/>
                </a:ext>
              </a:extLst>
            </a:blip>
            <a:srcRect l="24142" t="94640" r="25329" b="89"/>
            <a:stretch/>
          </p:blipFill>
          <p:spPr bwMode="auto">
            <a:xfrm>
              <a:off x="102380" y="4442040"/>
              <a:ext cx="2297920" cy="157844"/>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cdn4.teen.com/wp-content/uploads/2015/05/celebrities-how-old-robot-miley-cyrus-4.jpg"/>
            <p:cNvPicPr>
              <a:picLocks noChangeAspect="1" noChangeArrowheads="1"/>
            </p:cNvPicPr>
            <p:nvPr/>
          </p:nvPicPr>
          <p:blipFill rotWithShape="1">
            <a:blip r:embed="rId12">
              <a:extLst>
                <a:ext uri="{28A0092B-C50C-407E-A947-70E740481C1C}">
                  <a14:useLocalDpi xmlns:a14="http://schemas.microsoft.com/office/drawing/2010/main" val="0"/>
                </a:ext>
              </a:extLst>
            </a:blip>
            <a:srcRect l="31362" t="88362" r="28894" b="1832"/>
            <a:stretch/>
          </p:blipFill>
          <p:spPr bwMode="auto">
            <a:xfrm>
              <a:off x="394580" y="4980941"/>
              <a:ext cx="1669046" cy="329418"/>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60" name="Straight Connector 59"/>
          <p:cNvCxnSpPr/>
          <p:nvPr/>
        </p:nvCxnSpPr>
        <p:spPr>
          <a:xfrm>
            <a:off x="2479450" y="720758"/>
            <a:ext cx="0" cy="6128391"/>
          </a:xfrm>
          <a:prstGeom prst="line">
            <a:avLst/>
          </a:prstGeom>
          <a:noFill/>
          <a:ln w="28575" cap="flat" cmpd="sng" algn="ctr">
            <a:solidFill>
              <a:srgbClr val="F8F8F8"/>
            </a:solidFill>
            <a:prstDash val="solid"/>
            <a:headEnd type="none"/>
            <a:tailEnd type="none"/>
          </a:ln>
          <a:effectLst/>
        </p:spPr>
      </p:cxnSp>
      <p:cxnSp>
        <p:nvCxnSpPr>
          <p:cNvPr id="69" name="Straight Connector 68"/>
          <p:cNvCxnSpPr/>
          <p:nvPr/>
        </p:nvCxnSpPr>
        <p:spPr>
          <a:xfrm>
            <a:off x="4970957" y="720758"/>
            <a:ext cx="0" cy="6128391"/>
          </a:xfrm>
          <a:prstGeom prst="line">
            <a:avLst/>
          </a:prstGeom>
          <a:noFill/>
          <a:ln w="28575" cap="flat" cmpd="sng" algn="ctr">
            <a:solidFill>
              <a:srgbClr val="F8F8F8"/>
            </a:solidFill>
            <a:prstDash val="solid"/>
            <a:headEnd type="none"/>
            <a:tailEnd type="none"/>
          </a:ln>
          <a:effectLst/>
        </p:spPr>
      </p:cxnSp>
      <p:cxnSp>
        <p:nvCxnSpPr>
          <p:cNvPr id="62" name="Straight Connector 61"/>
          <p:cNvCxnSpPr/>
          <p:nvPr/>
        </p:nvCxnSpPr>
        <p:spPr>
          <a:xfrm>
            <a:off x="7449494" y="1192877"/>
            <a:ext cx="0" cy="7339634"/>
          </a:xfrm>
          <a:prstGeom prst="line">
            <a:avLst/>
          </a:prstGeom>
          <a:noFill/>
          <a:ln w="28575" cap="flat" cmpd="sng" algn="ctr">
            <a:solidFill>
              <a:srgbClr val="F2F2F2"/>
            </a:solidFill>
            <a:prstDash val="solid"/>
            <a:headEnd type="none"/>
            <a:tailEnd type="none"/>
          </a:ln>
          <a:effectLst/>
        </p:spPr>
      </p:cxnSp>
      <p:cxnSp>
        <p:nvCxnSpPr>
          <p:cNvPr id="63" name="Straight Connector 62"/>
          <p:cNvCxnSpPr/>
          <p:nvPr/>
        </p:nvCxnSpPr>
        <p:spPr>
          <a:xfrm>
            <a:off x="9928032" y="720758"/>
            <a:ext cx="0" cy="6128391"/>
          </a:xfrm>
          <a:prstGeom prst="line">
            <a:avLst/>
          </a:prstGeom>
          <a:noFill/>
          <a:ln w="28575" cap="flat" cmpd="sng" algn="ctr">
            <a:solidFill>
              <a:srgbClr val="F8F8F8"/>
            </a:solidFill>
            <a:prstDash val="solid"/>
            <a:headEnd type="none"/>
            <a:tailEnd type="none"/>
          </a:ln>
          <a:effectLst/>
        </p:spPr>
      </p:cxnSp>
      <p:cxnSp>
        <p:nvCxnSpPr>
          <p:cNvPr id="70" name="Straight Connector 69"/>
          <p:cNvCxnSpPr/>
          <p:nvPr/>
        </p:nvCxnSpPr>
        <p:spPr>
          <a:xfrm flipH="1">
            <a:off x="-823442" y="6505068"/>
            <a:ext cx="12031163" cy="0"/>
          </a:xfrm>
          <a:prstGeom prst="line">
            <a:avLst/>
          </a:prstGeom>
          <a:noFill/>
          <a:ln w="44450" cap="flat" cmpd="sng" algn="ctr">
            <a:solidFill>
              <a:srgbClr val="F2F2F2"/>
            </a:solidFill>
            <a:prstDash val="solid"/>
            <a:headEnd type="none"/>
            <a:tailEnd type="none"/>
          </a:ln>
          <a:effectLst/>
        </p:spPr>
      </p:cxnSp>
      <p:cxnSp>
        <p:nvCxnSpPr>
          <p:cNvPr id="88" name="Straight Connector 87"/>
          <p:cNvCxnSpPr/>
          <p:nvPr/>
        </p:nvCxnSpPr>
        <p:spPr>
          <a:xfrm>
            <a:off x="7449493" y="720758"/>
            <a:ext cx="0" cy="6128391"/>
          </a:xfrm>
          <a:prstGeom prst="line">
            <a:avLst/>
          </a:prstGeom>
          <a:noFill/>
          <a:ln w="28575" cap="flat" cmpd="sng" algn="ctr">
            <a:solidFill>
              <a:srgbClr val="F8F8F8"/>
            </a:solidFill>
            <a:prstDash val="solid"/>
            <a:headEnd type="none"/>
            <a:tailEnd type="none"/>
          </a:ln>
          <a:effectLst/>
        </p:spPr>
      </p:cxnSp>
      <p:grpSp>
        <p:nvGrpSpPr>
          <p:cNvPr id="36" name="Group 35"/>
          <p:cNvGrpSpPr/>
          <p:nvPr/>
        </p:nvGrpSpPr>
        <p:grpSpPr>
          <a:xfrm>
            <a:off x="-18350" y="6221677"/>
            <a:ext cx="11720216" cy="589534"/>
            <a:chOff x="-21167" y="6219240"/>
            <a:chExt cx="11716560" cy="589350"/>
          </a:xfrm>
        </p:grpSpPr>
        <p:cxnSp>
          <p:nvCxnSpPr>
            <p:cNvPr id="56" name="Straight Arrow Connector 55"/>
            <p:cNvCxnSpPr/>
            <p:nvPr/>
          </p:nvCxnSpPr>
          <p:spPr>
            <a:xfrm>
              <a:off x="-21167" y="6528252"/>
              <a:ext cx="11148346" cy="0"/>
            </a:xfrm>
            <a:prstGeom prst="straightConnector1">
              <a:avLst/>
            </a:prstGeom>
            <a:noFill/>
            <a:ln w="50800" cap="flat" cmpd="sng" algn="ctr">
              <a:solidFill>
                <a:schemeClr val="tx2"/>
              </a:solidFill>
              <a:prstDash val="solid"/>
              <a:headEnd type="none"/>
              <a:tailEnd type="none" w="lg" len="lg"/>
            </a:ln>
            <a:effectLst/>
          </p:spPr>
        </p:cxnSp>
        <p:grpSp>
          <p:nvGrpSpPr>
            <p:cNvPr id="13" name="Group 12"/>
            <p:cNvGrpSpPr/>
            <p:nvPr/>
          </p:nvGrpSpPr>
          <p:grpSpPr>
            <a:xfrm>
              <a:off x="11106039" y="6219240"/>
              <a:ext cx="589354" cy="589350"/>
              <a:chOff x="11053993" y="6167193"/>
              <a:chExt cx="693456" cy="693453"/>
            </a:xfrm>
          </p:grpSpPr>
          <p:sp>
            <p:nvSpPr>
              <p:cNvPr id="5" name="Oval 4"/>
              <p:cNvSpPr/>
              <p:nvPr/>
            </p:nvSpPr>
            <p:spPr bwMode="auto">
              <a:xfrm>
                <a:off x="11053993" y="6167193"/>
                <a:ext cx="693456" cy="693453"/>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937" tIns="146350" rIns="182937" bIns="146350" numCol="1" spcCol="0" rtlCol="0" fromWordArt="0" anchor="t" anchorCtr="0" forceAA="0" compatLnSpc="1">
                <a:prstTxWarp prst="textNoShape">
                  <a:avLst/>
                </a:prstTxWarp>
                <a:noAutofit/>
              </a:bodyPr>
              <a:lstStyle/>
              <a:p>
                <a:pPr algn="ctr" defTabSz="932750" fontAlgn="base">
                  <a:lnSpc>
                    <a:spcPct val="90000"/>
                  </a:lnSpc>
                  <a:spcBef>
                    <a:spcPct val="0"/>
                  </a:spcBef>
                  <a:spcAft>
                    <a:spcPct val="0"/>
                  </a:spcAft>
                </a:pPr>
                <a:endParaRPr lang="en-US" sz="240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12" name="Oval 11"/>
              <p:cNvSpPr/>
              <p:nvPr/>
            </p:nvSpPr>
            <p:spPr bwMode="auto">
              <a:xfrm>
                <a:off x="11088361" y="6200290"/>
                <a:ext cx="630936" cy="63093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937" tIns="146350" rIns="182937" bIns="146350" numCol="1" spcCol="0" rtlCol="0" fromWordArt="0" anchor="t" anchorCtr="0" forceAA="0" compatLnSpc="1">
                <a:prstTxWarp prst="textNoShape">
                  <a:avLst/>
                </a:prstTxWarp>
                <a:noAutofit/>
              </a:bodyPr>
              <a:lstStyle/>
              <a:p>
                <a:pPr algn="ctr" defTabSz="932750" fontAlgn="base">
                  <a:lnSpc>
                    <a:spcPct val="90000"/>
                  </a:lnSpc>
                  <a:spcBef>
                    <a:spcPct val="0"/>
                  </a:spcBef>
                  <a:spcAft>
                    <a:spcPct val="0"/>
                  </a:spcAft>
                </a:pPr>
                <a:endParaRPr lang="en-US" sz="240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99"/>
              <p:cNvSpPr>
                <a:spLocks/>
              </p:cNvSpPr>
              <p:nvPr/>
            </p:nvSpPr>
            <p:spPr bwMode="auto">
              <a:xfrm>
                <a:off x="11217559" y="6379256"/>
                <a:ext cx="372540" cy="273004"/>
              </a:xfrm>
              <a:custGeom>
                <a:avLst/>
                <a:gdLst>
                  <a:gd name="T0" fmla="*/ 86 w 131"/>
                  <a:gd name="T1" fmla="*/ 35 h 96"/>
                  <a:gd name="T2" fmla="*/ 48 w 131"/>
                  <a:gd name="T3" fmla="*/ 0 h 96"/>
                  <a:gd name="T4" fmla="*/ 79 w 131"/>
                  <a:gd name="T5" fmla="*/ 0 h 96"/>
                  <a:gd name="T6" fmla="*/ 131 w 131"/>
                  <a:gd name="T7" fmla="*/ 48 h 96"/>
                  <a:gd name="T8" fmla="*/ 79 w 131"/>
                  <a:gd name="T9" fmla="*/ 96 h 96"/>
                  <a:gd name="T10" fmla="*/ 48 w 131"/>
                  <a:gd name="T11" fmla="*/ 96 h 96"/>
                  <a:gd name="T12" fmla="*/ 86 w 131"/>
                  <a:gd name="T13" fmla="*/ 60 h 96"/>
                  <a:gd name="T14" fmla="*/ 0 w 131"/>
                  <a:gd name="T15" fmla="*/ 60 h 96"/>
                  <a:gd name="T16" fmla="*/ 0 w 131"/>
                  <a:gd name="T17" fmla="*/ 35 h 96"/>
                  <a:gd name="T18" fmla="*/ 86 w 131"/>
                  <a:gd name="T19" fmla="*/ 3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1" h="96">
                    <a:moveTo>
                      <a:pt x="86" y="35"/>
                    </a:moveTo>
                    <a:lnTo>
                      <a:pt x="48" y="0"/>
                    </a:lnTo>
                    <a:lnTo>
                      <a:pt x="79" y="0"/>
                    </a:lnTo>
                    <a:lnTo>
                      <a:pt x="131" y="48"/>
                    </a:lnTo>
                    <a:lnTo>
                      <a:pt x="79" y="96"/>
                    </a:lnTo>
                    <a:lnTo>
                      <a:pt x="48" y="96"/>
                    </a:lnTo>
                    <a:lnTo>
                      <a:pt x="86" y="60"/>
                    </a:lnTo>
                    <a:lnTo>
                      <a:pt x="0" y="60"/>
                    </a:lnTo>
                    <a:lnTo>
                      <a:pt x="0" y="35"/>
                    </a:lnTo>
                    <a:lnTo>
                      <a:pt x="86" y="35"/>
                    </a:lnTo>
                    <a:close/>
                  </a:path>
                </a:pathLst>
              </a:custGeom>
              <a:solidFill>
                <a:srgbClr val="F2F2F2"/>
              </a:solidFill>
              <a:ln>
                <a:noFill/>
              </a:ln>
              <a:extLst/>
            </p:spPr>
            <p:txBody>
              <a:bodyPr vert="horz" wrap="square" lIns="91468" tIns="45734" rIns="91468" bIns="45734" numCol="1" anchor="t" anchorCtr="0" compatLnSpc="1">
                <a:prstTxWarp prst="textNoShape">
                  <a:avLst/>
                </a:prstTxWarp>
              </a:bodyPr>
              <a:lstStyle/>
              <a:p>
                <a:pPr defTabSz="914636"/>
                <a:endParaRPr lang="en-US" sz="1801" kern="0">
                  <a:solidFill>
                    <a:srgbClr val="FFFFFF"/>
                  </a:solidFill>
                </a:endParaRPr>
              </a:p>
            </p:txBody>
          </p:sp>
        </p:grpSp>
      </p:grpSp>
      <p:sp>
        <p:nvSpPr>
          <p:cNvPr id="10" name="Oval 9"/>
          <p:cNvSpPr/>
          <p:nvPr/>
        </p:nvSpPr>
        <p:spPr bwMode="auto">
          <a:xfrm>
            <a:off x="1103317" y="6422197"/>
            <a:ext cx="257982" cy="257982"/>
          </a:xfrm>
          <a:prstGeom prst="ellipse">
            <a:avLst/>
          </a:prstGeom>
          <a:solidFill>
            <a:schemeClr val="accent1"/>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937" tIns="146350" rIns="182937" bIns="146350" numCol="1" spcCol="0" rtlCol="0" fromWordArt="0" anchor="t" anchorCtr="0" forceAA="0" compatLnSpc="1">
            <a:prstTxWarp prst="textNoShape">
              <a:avLst/>
            </a:prstTxWarp>
            <a:noAutofit/>
          </a:bodyPr>
          <a:lstStyle/>
          <a:p>
            <a:pPr algn="ctr" defTabSz="932750" fontAlgn="base">
              <a:lnSpc>
                <a:spcPct val="90000"/>
              </a:lnSpc>
              <a:spcBef>
                <a:spcPct val="0"/>
              </a:spcBef>
              <a:spcAft>
                <a:spcPct val="0"/>
              </a:spcAft>
            </a:pPr>
            <a:endParaRPr lang="en-US" sz="240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p:cNvSpPr/>
          <p:nvPr/>
        </p:nvSpPr>
        <p:spPr bwMode="auto">
          <a:xfrm>
            <a:off x="3598252" y="6422197"/>
            <a:ext cx="257982" cy="257982"/>
          </a:xfrm>
          <a:prstGeom prst="ellipse">
            <a:avLst/>
          </a:prstGeom>
          <a:solidFill>
            <a:schemeClr val="accent1"/>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937" tIns="146350" rIns="182937" bIns="146350" numCol="1" spcCol="0" rtlCol="0" fromWordArt="0" anchor="t" anchorCtr="0" forceAA="0" compatLnSpc="1">
            <a:prstTxWarp prst="textNoShape">
              <a:avLst/>
            </a:prstTxWarp>
            <a:noAutofit/>
          </a:bodyPr>
          <a:lstStyle/>
          <a:p>
            <a:pPr algn="ctr" defTabSz="932750" fontAlgn="base">
              <a:lnSpc>
                <a:spcPct val="90000"/>
              </a:lnSpc>
              <a:spcBef>
                <a:spcPct val="0"/>
              </a:spcBef>
              <a:spcAft>
                <a:spcPct val="0"/>
              </a:spcAft>
            </a:pPr>
            <a:endParaRPr lang="en-US" sz="240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4" name="Oval 63"/>
          <p:cNvSpPr/>
          <p:nvPr/>
        </p:nvSpPr>
        <p:spPr bwMode="auto">
          <a:xfrm>
            <a:off x="6083576" y="6422197"/>
            <a:ext cx="257982" cy="257982"/>
          </a:xfrm>
          <a:prstGeom prst="ellipse">
            <a:avLst/>
          </a:prstGeom>
          <a:solidFill>
            <a:schemeClr val="accent1"/>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937" tIns="146350" rIns="182937" bIns="146350" numCol="1" spcCol="0" rtlCol="0" fromWordArt="0" anchor="t" anchorCtr="0" forceAA="0" compatLnSpc="1">
            <a:prstTxWarp prst="textNoShape">
              <a:avLst/>
            </a:prstTxWarp>
            <a:noAutofit/>
          </a:bodyPr>
          <a:lstStyle/>
          <a:p>
            <a:pPr algn="ctr" defTabSz="932750" fontAlgn="base">
              <a:lnSpc>
                <a:spcPct val="90000"/>
              </a:lnSpc>
              <a:spcBef>
                <a:spcPct val="0"/>
              </a:spcBef>
              <a:spcAft>
                <a:spcPct val="0"/>
              </a:spcAft>
            </a:pPr>
            <a:endParaRPr lang="en-US" sz="240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66" name="Oval 65"/>
          <p:cNvSpPr/>
          <p:nvPr/>
        </p:nvSpPr>
        <p:spPr bwMode="auto">
          <a:xfrm>
            <a:off x="8558588" y="6422197"/>
            <a:ext cx="257982" cy="257982"/>
          </a:xfrm>
          <a:prstGeom prst="ellipse">
            <a:avLst/>
          </a:prstGeom>
          <a:solidFill>
            <a:schemeClr val="accent1"/>
          </a:solidFill>
          <a:ln w="34925">
            <a:solidFill>
              <a:srgbClr val="F2F2F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937" tIns="146350" rIns="182937" bIns="146350" numCol="1" spcCol="0" rtlCol="0" fromWordArt="0" anchor="t" anchorCtr="0" forceAA="0" compatLnSpc="1">
            <a:prstTxWarp prst="textNoShape">
              <a:avLst/>
            </a:prstTxWarp>
            <a:noAutofit/>
          </a:bodyPr>
          <a:lstStyle/>
          <a:p>
            <a:pPr algn="ctr" defTabSz="932750" fontAlgn="base">
              <a:lnSpc>
                <a:spcPct val="90000"/>
              </a:lnSpc>
              <a:spcBef>
                <a:spcPct val="0"/>
              </a:spcBef>
              <a:spcAft>
                <a:spcPct val="0"/>
              </a:spcAft>
            </a:pPr>
            <a:endParaRPr lang="en-US" sz="2401" kern="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sz="4401" dirty="0"/>
              <a:t>Our showcase apps</a:t>
            </a:r>
          </a:p>
        </p:txBody>
      </p:sp>
    </p:spTree>
    <p:extLst>
      <p:ext uri="{BB962C8B-B14F-4D97-AF65-F5344CB8AC3E}">
        <p14:creationId xmlns:p14="http://schemas.microsoft.com/office/powerpoint/2010/main" val="46102879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600"/>
                                        <p:tgtEl>
                                          <p:spTgt spid="22"/>
                                        </p:tgtEl>
                                      </p:cBhvr>
                                    </p:animEffect>
                                  </p:childTnLst>
                                </p:cTn>
                              </p:par>
                              <p:par>
                                <p:cTn id="8" presetID="35" presetClass="path" presetSubtype="0" decel="100000" fill="hold" nodeType="withEffect">
                                  <p:stCondLst>
                                    <p:cond delay="0"/>
                                  </p:stCondLst>
                                  <p:childTnLst>
                                    <p:animMotion origin="layout" path="M -0.05548 0.00024 L -2.22454E-6 0.00024 " pathEditMode="relative" rAng="0" ptsTypes="AA">
                                      <p:cBhvr>
                                        <p:cTn id="9" dur="800" fill="hold"/>
                                        <p:tgtEl>
                                          <p:spTgt spid="22"/>
                                        </p:tgtEl>
                                        <p:attrNameLst>
                                          <p:attrName>ppt_x</p:attrName>
                                          <p:attrName>ppt_y</p:attrName>
                                        </p:attrNameLst>
                                      </p:cBhvr>
                                      <p:rCtr x="2774" y="0"/>
                                    </p:animMotion>
                                  </p:childTnLst>
                                </p:cTn>
                              </p:par>
                              <p:par>
                                <p:cTn id="10" presetID="10" presetClass="entr" presetSubtype="0" fill="hold" nodeType="withEffect">
                                  <p:stCondLst>
                                    <p:cond delay="40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600"/>
                                        <p:tgtEl>
                                          <p:spTgt spid="23"/>
                                        </p:tgtEl>
                                      </p:cBhvr>
                                    </p:animEffect>
                                  </p:childTnLst>
                                </p:cTn>
                              </p:par>
                              <p:par>
                                <p:cTn id="13" presetID="35" presetClass="path" presetSubtype="0" decel="100000" fill="hold" nodeType="withEffect">
                                  <p:stCondLst>
                                    <p:cond delay="200"/>
                                  </p:stCondLst>
                                  <p:childTnLst>
                                    <p:animMotion origin="layout" path="M -0.05553 0.00022 L 3.7733E-6 0.00022 " pathEditMode="relative" rAng="0" ptsTypes="AA">
                                      <p:cBhvr>
                                        <p:cTn id="14" dur="800" fill="hold"/>
                                        <p:tgtEl>
                                          <p:spTgt spid="23"/>
                                        </p:tgtEl>
                                        <p:attrNameLst>
                                          <p:attrName>ppt_x</p:attrName>
                                          <p:attrName>ppt_y</p:attrName>
                                        </p:attrNameLst>
                                      </p:cBhvr>
                                      <p:rCtr x="2770" y="0"/>
                                    </p:animMotion>
                                  </p:childTnLst>
                                </p:cTn>
                              </p:par>
                              <p:par>
                                <p:cTn id="15" presetID="10" presetClass="entr" presetSubtype="0" fill="hold" nodeType="withEffect">
                                  <p:stCondLst>
                                    <p:cond delay="60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600"/>
                                        <p:tgtEl>
                                          <p:spTgt spid="24"/>
                                        </p:tgtEl>
                                      </p:cBhvr>
                                    </p:animEffect>
                                  </p:childTnLst>
                                </p:cTn>
                              </p:par>
                              <p:par>
                                <p:cTn id="18" presetID="35" presetClass="path" presetSubtype="0" decel="100000" fill="hold" nodeType="withEffect">
                                  <p:stCondLst>
                                    <p:cond delay="400"/>
                                  </p:stCondLst>
                                  <p:childTnLst>
                                    <p:animMotion origin="layout" path="M -0.05552 0.00023 L -3.04059E-6 0.00023 " pathEditMode="relative" rAng="0" ptsTypes="AA">
                                      <p:cBhvr>
                                        <p:cTn id="19" dur="800" fill="hold"/>
                                        <p:tgtEl>
                                          <p:spTgt spid="24"/>
                                        </p:tgtEl>
                                        <p:attrNameLst>
                                          <p:attrName>ppt_x</p:attrName>
                                          <p:attrName>ppt_y</p:attrName>
                                        </p:attrNameLst>
                                      </p:cBhvr>
                                      <p:rCtr x="2770" y="0"/>
                                    </p:animMotion>
                                  </p:childTnLst>
                                </p:cTn>
                              </p:par>
                              <p:par>
                                <p:cTn id="20" presetID="10" presetClass="entr" presetSubtype="0" fill="hold" nodeType="withEffect">
                                  <p:stCondLst>
                                    <p:cond delay="80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600"/>
                                        <p:tgtEl>
                                          <p:spTgt spid="26"/>
                                        </p:tgtEl>
                                      </p:cBhvr>
                                    </p:animEffect>
                                  </p:childTnLst>
                                </p:cTn>
                              </p:par>
                              <p:par>
                                <p:cTn id="23" presetID="35" presetClass="path" presetSubtype="0" decel="100000" fill="hold" nodeType="withEffect">
                                  <p:stCondLst>
                                    <p:cond delay="600"/>
                                  </p:stCondLst>
                                  <p:childTnLst>
                                    <p:animMotion origin="layout" path="M -0.05553 0.00023 L -7.99081E-7 0.00023 " pathEditMode="relative" rAng="0" ptsTypes="AA">
                                      <p:cBhvr>
                                        <p:cTn id="24" dur="800" fill="hold"/>
                                        <p:tgtEl>
                                          <p:spTgt spid="26"/>
                                        </p:tgtEl>
                                        <p:attrNameLst>
                                          <p:attrName>ppt_x</p:attrName>
                                          <p:attrName>ppt_y</p:attrName>
                                        </p:attrNameLst>
                                      </p:cBhvr>
                                      <p:rCtr x="2770" y="0"/>
                                    </p:animMotion>
                                  </p:childTnLst>
                                </p:cTn>
                              </p:par>
                              <p:par>
                                <p:cTn id="25" presetID="10" presetClass="entr" presetSubtype="0" fill="hold" nodeType="withEffect">
                                  <p:stCondLst>
                                    <p:cond delay="100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600"/>
                                        <p:tgtEl>
                                          <p:spTgt spid="34"/>
                                        </p:tgtEl>
                                      </p:cBhvr>
                                    </p:animEffect>
                                  </p:childTnLst>
                                </p:cTn>
                              </p:par>
                              <p:par>
                                <p:cTn id="28" presetID="35" presetClass="path" presetSubtype="0" decel="100000" fill="hold" nodeType="withEffect">
                                  <p:stCondLst>
                                    <p:cond delay="800"/>
                                  </p:stCondLst>
                                  <p:childTnLst>
                                    <p:animMotion origin="layout" path="M -0.05548 0.00024 L -2.22454E-6 0.00024 " pathEditMode="relative" rAng="0" ptsTypes="AA">
                                      <p:cBhvr>
                                        <p:cTn id="29" dur="800" fill="hold"/>
                                        <p:tgtEl>
                                          <p:spTgt spid="34"/>
                                        </p:tgtEl>
                                        <p:attrNameLst>
                                          <p:attrName>ppt_x</p:attrName>
                                          <p:attrName>ppt_y</p:attrName>
                                        </p:attrNameLst>
                                      </p:cBhvr>
                                      <p:rCtr x="2774" y="0"/>
                                    </p:animMotion>
                                  </p:childTnLst>
                                </p:cTn>
                              </p:par>
                              <p:par>
                                <p:cTn id="30" presetID="2" presetClass="entr" presetSubtype="8" decel="10000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2000" fill="hold"/>
                                        <p:tgtEl>
                                          <p:spTgt spid="36"/>
                                        </p:tgtEl>
                                        <p:attrNameLst>
                                          <p:attrName>ppt_x</p:attrName>
                                        </p:attrNameLst>
                                      </p:cBhvr>
                                      <p:tavLst>
                                        <p:tav tm="0">
                                          <p:val>
                                            <p:strVal val="0-#ppt_w/2"/>
                                          </p:val>
                                        </p:tav>
                                        <p:tav tm="100000">
                                          <p:val>
                                            <p:strVal val="#ppt_x"/>
                                          </p:val>
                                        </p:tav>
                                      </p:tavLst>
                                    </p:anim>
                                    <p:anim calcmode="lin" valueType="num">
                                      <p:cBhvr additive="base">
                                        <p:cTn id="33" dur="2000" fill="hold"/>
                                        <p:tgtEl>
                                          <p:spTgt spid="36"/>
                                        </p:tgtEl>
                                        <p:attrNameLst>
                                          <p:attrName>ppt_y</p:attrName>
                                        </p:attrNameLst>
                                      </p:cBhvr>
                                      <p:tavLst>
                                        <p:tav tm="0">
                                          <p:val>
                                            <p:strVal val="#ppt_y"/>
                                          </p:val>
                                        </p:tav>
                                        <p:tav tm="100000">
                                          <p:val>
                                            <p:strVal val="#ppt_y"/>
                                          </p:val>
                                        </p:tav>
                                      </p:tavLst>
                                    </p:anim>
                                  </p:childTnLst>
                                </p:cTn>
                              </p:par>
                              <p:par>
                                <p:cTn id="34" presetID="53" presetClass="entr" presetSubtype="16" fill="hold" grpId="0" nodeType="withEffect">
                                  <p:stCondLst>
                                    <p:cond delay="400"/>
                                  </p:stCondLst>
                                  <p:childTnLst>
                                    <p:set>
                                      <p:cBhvr>
                                        <p:cTn id="35" dur="1" fill="hold">
                                          <p:stCondLst>
                                            <p:cond delay="0"/>
                                          </p:stCondLst>
                                        </p:cTn>
                                        <p:tgtEl>
                                          <p:spTgt spid="10"/>
                                        </p:tgtEl>
                                        <p:attrNameLst>
                                          <p:attrName>style.visibility</p:attrName>
                                        </p:attrNameLst>
                                      </p:cBhvr>
                                      <p:to>
                                        <p:strVal val="visible"/>
                                      </p:to>
                                    </p:set>
                                    <p:anim calcmode="lin" valueType="num">
                                      <p:cBhvr>
                                        <p:cTn id="36" dur="250" fill="hold"/>
                                        <p:tgtEl>
                                          <p:spTgt spid="10"/>
                                        </p:tgtEl>
                                        <p:attrNameLst>
                                          <p:attrName>ppt_w</p:attrName>
                                        </p:attrNameLst>
                                      </p:cBhvr>
                                      <p:tavLst>
                                        <p:tav tm="0">
                                          <p:val>
                                            <p:fltVal val="0"/>
                                          </p:val>
                                        </p:tav>
                                        <p:tav tm="100000">
                                          <p:val>
                                            <p:strVal val="#ppt_w"/>
                                          </p:val>
                                        </p:tav>
                                      </p:tavLst>
                                    </p:anim>
                                    <p:anim calcmode="lin" valueType="num">
                                      <p:cBhvr>
                                        <p:cTn id="37" dur="250" fill="hold"/>
                                        <p:tgtEl>
                                          <p:spTgt spid="10"/>
                                        </p:tgtEl>
                                        <p:attrNameLst>
                                          <p:attrName>ppt_h</p:attrName>
                                        </p:attrNameLst>
                                      </p:cBhvr>
                                      <p:tavLst>
                                        <p:tav tm="0">
                                          <p:val>
                                            <p:fltVal val="0"/>
                                          </p:val>
                                        </p:tav>
                                        <p:tav tm="100000">
                                          <p:val>
                                            <p:strVal val="#ppt_h"/>
                                          </p:val>
                                        </p:tav>
                                      </p:tavLst>
                                    </p:anim>
                                    <p:animEffect transition="in" filter="fade">
                                      <p:cBhvr>
                                        <p:cTn id="38" dur="250"/>
                                        <p:tgtEl>
                                          <p:spTgt spid="10"/>
                                        </p:tgtEl>
                                      </p:cBhvr>
                                    </p:animEffect>
                                  </p:childTnLst>
                                </p:cTn>
                              </p:par>
                              <p:par>
                                <p:cTn id="39" presetID="6" presetClass="emph" presetSubtype="0" decel="100000" fill="hold" grpId="1" nodeType="withEffect">
                                  <p:stCondLst>
                                    <p:cond delay="600"/>
                                  </p:stCondLst>
                                  <p:childTnLst>
                                    <p:animScale>
                                      <p:cBhvr>
                                        <p:cTn id="40" dur="250" fill="hold"/>
                                        <p:tgtEl>
                                          <p:spTgt spid="10"/>
                                        </p:tgtEl>
                                      </p:cBhvr>
                                      <p:by x="110000" y="110000"/>
                                    </p:animScale>
                                  </p:childTnLst>
                                </p:cTn>
                              </p:par>
                              <p:par>
                                <p:cTn id="41" presetID="6" presetClass="emph" presetSubtype="0" decel="100000" fill="hold" grpId="2" nodeType="withEffect">
                                  <p:stCondLst>
                                    <p:cond delay="800"/>
                                  </p:stCondLst>
                                  <p:childTnLst>
                                    <p:animScale>
                                      <p:cBhvr>
                                        <p:cTn id="42" dur="250" fill="hold"/>
                                        <p:tgtEl>
                                          <p:spTgt spid="10"/>
                                        </p:tgtEl>
                                      </p:cBhvr>
                                      <p:by x="91000" y="91000"/>
                                    </p:animScale>
                                  </p:childTnLst>
                                </p:cTn>
                              </p:par>
                              <p:par>
                                <p:cTn id="43" presetID="53" presetClass="entr" presetSubtype="16" fill="hold" grpId="0" nodeType="withEffect">
                                  <p:stCondLst>
                                    <p:cond delay="600"/>
                                  </p:stCondLst>
                                  <p:childTnLst>
                                    <p:set>
                                      <p:cBhvr>
                                        <p:cTn id="44" dur="1" fill="hold">
                                          <p:stCondLst>
                                            <p:cond delay="0"/>
                                          </p:stCondLst>
                                        </p:cTn>
                                        <p:tgtEl>
                                          <p:spTgt spid="58"/>
                                        </p:tgtEl>
                                        <p:attrNameLst>
                                          <p:attrName>style.visibility</p:attrName>
                                        </p:attrNameLst>
                                      </p:cBhvr>
                                      <p:to>
                                        <p:strVal val="visible"/>
                                      </p:to>
                                    </p:set>
                                    <p:anim calcmode="lin" valueType="num">
                                      <p:cBhvr>
                                        <p:cTn id="45" dur="250" fill="hold"/>
                                        <p:tgtEl>
                                          <p:spTgt spid="58"/>
                                        </p:tgtEl>
                                        <p:attrNameLst>
                                          <p:attrName>ppt_w</p:attrName>
                                        </p:attrNameLst>
                                      </p:cBhvr>
                                      <p:tavLst>
                                        <p:tav tm="0">
                                          <p:val>
                                            <p:fltVal val="0"/>
                                          </p:val>
                                        </p:tav>
                                        <p:tav tm="100000">
                                          <p:val>
                                            <p:strVal val="#ppt_w"/>
                                          </p:val>
                                        </p:tav>
                                      </p:tavLst>
                                    </p:anim>
                                    <p:anim calcmode="lin" valueType="num">
                                      <p:cBhvr>
                                        <p:cTn id="46" dur="250" fill="hold"/>
                                        <p:tgtEl>
                                          <p:spTgt spid="58"/>
                                        </p:tgtEl>
                                        <p:attrNameLst>
                                          <p:attrName>ppt_h</p:attrName>
                                        </p:attrNameLst>
                                      </p:cBhvr>
                                      <p:tavLst>
                                        <p:tav tm="0">
                                          <p:val>
                                            <p:fltVal val="0"/>
                                          </p:val>
                                        </p:tav>
                                        <p:tav tm="100000">
                                          <p:val>
                                            <p:strVal val="#ppt_h"/>
                                          </p:val>
                                        </p:tav>
                                      </p:tavLst>
                                    </p:anim>
                                    <p:animEffect transition="in" filter="fade">
                                      <p:cBhvr>
                                        <p:cTn id="47" dur="250"/>
                                        <p:tgtEl>
                                          <p:spTgt spid="58"/>
                                        </p:tgtEl>
                                      </p:cBhvr>
                                    </p:animEffect>
                                  </p:childTnLst>
                                </p:cTn>
                              </p:par>
                              <p:par>
                                <p:cTn id="48" presetID="6" presetClass="emph" presetSubtype="0" decel="100000" fill="hold" grpId="1" nodeType="withEffect">
                                  <p:stCondLst>
                                    <p:cond delay="800"/>
                                  </p:stCondLst>
                                  <p:childTnLst>
                                    <p:animScale>
                                      <p:cBhvr>
                                        <p:cTn id="49" dur="250" fill="hold"/>
                                        <p:tgtEl>
                                          <p:spTgt spid="58"/>
                                        </p:tgtEl>
                                      </p:cBhvr>
                                      <p:by x="110000" y="110000"/>
                                    </p:animScale>
                                  </p:childTnLst>
                                </p:cTn>
                              </p:par>
                              <p:par>
                                <p:cTn id="50" presetID="6" presetClass="emph" presetSubtype="0" decel="100000" fill="hold" grpId="2" nodeType="withEffect">
                                  <p:stCondLst>
                                    <p:cond delay="1000"/>
                                  </p:stCondLst>
                                  <p:childTnLst>
                                    <p:animScale>
                                      <p:cBhvr>
                                        <p:cTn id="51" dur="250" fill="hold"/>
                                        <p:tgtEl>
                                          <p:spTgt spid="58"/>
                                        </p:tgtEl>
                                      </p:cBhvr>
                                      <p:by x="91000" y="91000"/>
                                    </p:animScale>
                                  </p:childTnLst>
                                </p:cTn>
                              </p:par>
                              <p:par>
                                <p:cTn id="52" presetID="53" presetClass="entr" presetSubtype="16" fill="hold" grpId="0" nodeType="withEffect">
                                  <p:stCondLst>
                                    <p:cond delay="800"/>
                                  </p:stCondLst>
                                  <p:childTnLst>
                                    <p:set>
                                      <p:cBhvr>
                                        <p:cTn id="53" dur="1" fill="hold">
                                          <p:stCondLst>
                                            <p:cond delay="0"/>
                                          </p:stCondLst>
                                        </p:cTn>
                                        <p:tgtEl>
                                          <p:spTgt spid="64"/>
                                        </p:tgtEl>
                                        <p:attrNameLst>
                                          <p:attrName>style.visibility</p:attrName>
                                        </p:attrNameLst>
                                      </p:cBhvr>
                                      <p:to>
                                        <p:strVal val="visible"/>
                                      </p:to>
                                    </p:set>
                                    <p:anim calcmode="lin" valueType="num">
                                      <p:cBhvr>
                                        <p:cTn id="54" dur="250" fill="hold"/>
                                        <p:tgtEl>
                                          <p:spTgt spid="64"/>
                                        </p:tgtEl>
                                        <p:attrNameLst>
                                          <p:attrName>ppt_w</p:attrName>
                                        </p:attrNameLst>
                                      </p:cBhvr>
                                      <p:tavLst>
                                        <p:tav tm="0">
                                          <p:val>
                                            <p:fltVal val="0"/>
                                          </p:val>
                                        </p:tav>
                                        <p:tav tm="100000">
                                          <p:val>
                                            <p:strVal val="#ppt_w"/>
                                          </p:val>
                                        </p:tav>
                                      </p:tavLst>
                                    </p:anim>
                                    <p:anim calcmode="lin" valueType="num">
                                      <p:cBhvr>
                                        <p:cTn id="55" dur="250" fill="hold"/>
                                        <p:tgtEl>
                                          <p:spTgt spid="64"/>
                                        </p:tgtEl>
                                        <p:attrNameLst>
                                          <p:attrName>ppt_h</p:attrName>
                                        </p:attrNameLst>
                                      </p:cBhvr>
                                      <p:tavLst>
                                        <p:tav tm="0">
                                          <p:val>
                                            <p:fltVal val="0"/>
                                          </p:val>
                                        </p:tav>
                                        <p:tav tm="100000">
                                          <p:val>
                                            <p:strVal val="#ppt_h"/>
                                          </p:val>
                                        </p:tav>
                                      </p:tavLst>
                                    </p:anim>
                                    <p:animEffect transition="in" filter="fade">
                                      <p:cBhvr>
                                        <p:cTn id="56" dur="250"/>
                                        <p:tgtEl>
                                          <p:spTgt spid="64"/>
                                        </p:tgtEl>
                                      </p:cBhvr>
                                    </p:animEffect>
                                  </p:childTnLst>
                                </p:cTn>
                              </p:par>
                              <p:par>
                                <p:cTn id="57" presetID="6" presetClass="emph" presetSubtype="0" decel="100000" fill="hold" grpId="1" nodeType="withEffect">
                                  <p:stCondLst>
                                    <p:cond delay="1000"/>
                                  </p:stCondLst>
                                  <p:childTnLst>
                                    <p:animScale>
                                      <p:cBhvr>
                                        <p:cTn id="58" dur="250" fill="hold"/>
                                        <p:tgtEl>
                                          <p:spTgt spid="64"/>
                                        </p:tgtEl>
                                      </p:cBhvr>
                                      <p:by x="110000" y="110000"/>
                                    </p:animScale>
                                  </p:childTnLst>
                                </p:cTn>
                              </p:par>
                              <p:par>
                                <p:cTn id="59" presetID="6" presetClass="emph" presetSubtype="0" decel="100000" fill="hold" grpId="2" nodeType="withEffect">
                                  <p:stCondLst>
                                    <p:cond delay="1200"/>
                                  </p:stCondLst>
                                  <p:childTnLst>
                                    <p:animScale>
                                      <p:cBhvr>
                                        <p:cTn id="60" dur="250" fill="hold"/>
                                        <p:tgtEl>
                                          <p:spTgt spid="64"/>
                                        </p:tgtEl>
                                      </p:cBhvr>
                                      <p:by x="91000" y="91000"/>
                                    </p:animScale>
                                  </p:childTnLst>
                                </p:cTn>
                              </p:par>
                              <p:par>
                                <p:cTn id="61" presetID="53" presetClass="entr" presetSubtype="16" fill="hold" grpId="0" nodeType="withEffect">
                                  <p:stCondLst>
                                    <p:cond delay="1000"/>
                                  </p:stCondLst>
                                  <p:childTnLst>
                                    <p:set>
                                      <p:cBhvr>
                                        <p:cTn id="62" dur="1" fill="hold">
                                          <p:stCondLst>
                                            <p:cond delay="0"/>
                                          </p:stCondLst>
                                        </p:cTn>
                                        <p:tgtEl>
                                          <p:spTgt spid="66"/>
                                        </p:tgtEl>
                                        <p:attrNameLst>
                                          <p:attrName>style.visibility</p:attrName>
                                        </p:attrNameLst>
                                      </p:cBhvr>
                                      <p:to>
                                        <p:strVal val="visible"/>
                                      </p:to>
                                    </p:set>
                                    <p:anim calcmode="lin" valueType="num">
                                      <p:cBhvr>
                                        <p:cTn id="63" dur="250" fill="hold"/>
                                        <p:tgtEl>
                                          <p:spTgt spid="66"/>
                                        </p:tgtEl>
                                        <p:attrNameLst>
                                          <p:attrName>ppt_w</p:attrName>
                                        </p:attrNameLst>
                                      </p:cBhvr>
                                      <p:tavLst>
                                        <p:tav tm="0">
                                          <p:val>
                                            <p:fltVal val="0"/>
                                          </p:val>
                                        </p:tav>
                                        <p:tav tm="100000">
                                          <p:val>
                                            <p:strVal val="#ppt_w"/>
                                          </p:val>
                                        </p:tav>
                                      </p:tavLst>
                                    </p:anim>
                                    <p:anim calcmode="lin" valueType="num">
                                      <p:cBhvr>
                                        <p:cTn id="64" dur="250" fill="hold"/>
                                        <p:tgtEl>
                                          <p:spTgt spid="66"/>
                                        </p:tgtEl>
                                        <p:attrNameLst>
                                          <p:attrName>ppt_h</p:attrName>
                                        </p:attrNameLst>
                                      </p:cBhvr>
                                      <p:tavLst>
                                        <p:tav tm="0">
                                          <p:val>
                                            <p:fltVal val="0"/>
                                          </p:val>
                                        </p:tav>
                                        <p:tav tm="100000">
                                          <p:val>
                                            <p:strVal val="#ppt_h"/>
                                          </p:val>
                                        </p:tav>
                                      </p:tavLst>
                                    </p:anim>
                                    <p:animEffect transition="in" filter="fade">
                                      <p:cBhvr>
                                        <p:cTn id="65" dur="250"/>
                                        <p:tgtEl>
                                          <p:spTgt spid="66"/>
                                        </p:tgtEl>
                                      </p:cBhvr>
                                    </p:animEffect>
                                  </p:childTnLst>
                                </p:cTn>
                              </p:par>
                              <p:par>
                                <p:cTn id="66" presetID="6" presetClass="emph" presetSubtype="0" decel="100000" fill="hold" grpId="1" nodeType="withEffect">
                                  <p:stCondLst>
                                    <p:cond delay="1200"/>
                                  </p:stCondLst>
                                  <p:childTnLst>
                                    <p:animScale>
                                      <p:cBhvr>
                                        <p:cTn id="67" dur="250" fill="hold"/>
                                        <p:tgtEl>
                                          <p:spTgt spid="66"/>
                                        </p:tgtEl>
                                      </p:cBhvr>
                                      <p:by x="110000" y="110000"/>
                                    </p:animScale>
                                  </p:childTnLst>
                                </p:cTn>
                              </p:par>
                              <p:par>
                                <p:cTn id="68" presetID="6" presetClass="emph" presetSubtype="0" decel="100000" fill="hold" grpId="2" nodeType="withEffect">
                                  <p:stCondLst>
                                    <p:cond delay="1400"/>
                                  </p:stCondLst>
                                  <p:childTnLst>
                                    <p:animScale>
                                      <p:cBhvr>
                                        <p:cTn id="69" dur="250" fill="hold"/>
                                        <p:tgtEl>
                                          <p:spTgt spid="66"/>
                                        </p:tgtEl>
                                      </p:cBhvr>
                                      <p:by x="91000" y="91000"/>
                                    </p:animScale>
                                  </p:childTnLst>
                                </p:cTn>
                              </p:par>
                              <p:par>
                                <p:cTn id="70" presetID="10" presetClass="entr" presetSubtype="0" fill="hold" nodeType="withEffect">
                                  <p:stCondLst>
                                    <p:cond delay="200"/>
                                  </p:stCondLst>
                                  <p:childTnLst>
                                    <p:set>
                                      <p:cBhvr>
                                        <p:cTn id="71" dur="1" fill="hold">
                                          <p:stCondLst>
                                            <p:cond delay="0"/>
                                          </p:stCondLst>
                                        </p:cTn>
                                        <p:tgtEl>
                                          <p:spTgt spid="60"/>
                                        </p:tgtEl>
                                        <p:attrNameLst>
                                          <p:attrName>style.visibility</p:attrName>
                                        </p:attrNameLst>
                                      </p:cBhvr>
                                      <p:to>
                                        <p:strVal val="visible"/>
                                      </p:to>
                                    </p:set>
                                    <p:animEffect transition="in" filter="fade">
                                      <p:cBhvr>
                                        <p:cTn id="72" dur="600"/>
                                        <p:tgtEl>
                                          <p:spTgt spid="60"/>
                                        </p:tgtEl>
                                      </p:cBhvr>
                                    </p:animEffect>
                                  </p:childTnLst>
                                </p:cTn>
                              </p:par>
                              <p:par>
                                <p:cTn id="73" presetID="35" presetClass="path" presetSubtype="0" decel="100000" fill="hold" nodeType="withEffect">
                                  <p:stCondLst>
                                    <p:cond delay="0"/>
                                  </p:stCondLst>
                                  <p:childTnLst>
                                    <p:animMotion origin="layout" path="M -0.05548 0.00024 L -2.22454E-6 0.00024 " pathEditMode="relative" rAng="0" ptsTypes="AA">
                                      <p:cBhvr>
                                        <p:cTn id="74" dur="800" fill="hold"/>
                                        <p:tgtEl>
                                          <p:spTgt spid="60"/>
                                        </p:tgtEl>
                                        <p:attrNameLst>
                                          <p:attrName>ppt_x</p:attrName>
                                          <p:attrName>ppt_y</p:attrName>
                                        </p:attrNameLst>
                                      </p:cBhvr>
                                      <p:rCtr x="2774" y="0"/>
                                    </p:animMotion>
                                  </p:childTnLst>
                                </p:cTn>
                              </p:par>
                              <p:par>
                                <p:cTn id="75" presetID="10" presetClass="entr" presetSubtype="0" fill="hold" nodeType="withEffect">
                                  <p:stCondLst>
                                    <p:cond delay="400"/>
                                  </p:stCondLst>
                                  <p:childTnLst>
                                    <p:set>
                                      <p:cBhvr>
                                        <p:cTn id="76" dur="1" fill="hold">
                                          <p:stCondLst>
                                            <p:cond delay="0"/>
                                          </p:stCondLst>
                                        </p:cTn>
                                        <p:tgtEl>
                                          <p:spTgt spid="69"/>
                                        </p:tgtEl>
                                        <p:attrNameLst>
                                          <p:attrName>style.visibility</p:attrName>
                                        </p:attrNameLst>
                                      </p:cBhvr>
                                      <p:to>
                                        <p:strVal val="visible"/>
                                      </p:to>
                                    </p:set>
                                    <p:animEffect transition="in" filter="fade">
                                      <p:cBhvr>
                                        <p:cTn id="77" dur="600"/>
                                        <p:tgtEl>
                                          <p:spTgt spid="69"/>
                                        </p:tgtEl>
                                      </p:cBhvr>
                                    </p:animEffect>
                                  </p:childTnLst>
                                </p:cTn>
                              </p:par>
                              <p:par>
                                <p:cTn id="78" presetID="35" presetClass="path" presetSubtype="0" decel="100000" fill="hold" nodeType="withEffect">
                                  <p:stCondLst>
                                    <p:cond delay="200"/>
                                  </p:stCondLst>
                                  <p:childTnLst>
                                    <p:animMotion origin="layout" path="M -0.05548 0.00024 L -2.22454E-6 0.00024 " pathEditMode="relative" rAng="0" ptsTypes="AA">
                                      <p:cBhvr>
                                        <p:cTn id="79" dur="800" fill="hold"/>
                                        <p:tgtEl>
                                          <p:spTgt spid="69"/>
                                        </p:tgtEl>
                                        <p:attrNameLst>
                                          <p:attrName>ppt_x</p:attrName>
                                          <p:attrName>ppt_y</p:attrName>
                                        </p:attrNameLst>
                                      </p:cBhvr>
                                      <p:rCtr x="2774" y="0"/>
                                    </p:animMotion>
                                  </p:childTnLst>
                                </p:cTn>
                              </p:par>
                              <p:par>
                                <p:cTn id="80" presetID="10" presetClass="entr" presetSubtype="0" fill="hold" nodeType="withEffect">
                                  <p:stCondLst>
                                    <p:cond delay="600"/>
                                  </p:stCondLst>
                                  <p:childTnLst>
                                    <p:set>
                                      <p:cBhvr>
                                        <p:cTn id="81" dur="1" fill="hold">
                                          <p:stCondLst>
                                            <p:cond delay="0"/>
                                          </p:stCondLst>
                                        </p:cTn>
                                        <p:tgtEl>
                                          <p:spTgt spid="88"/>
                                        </p:tgtEl>
                                        <p:attrNameLst>
                                          <p:attrName>style.visibility</p:attrName>
                                        </p:attrNameLst>
                                      </p:cBhvr>
                                      <p:to>
                                        <p:strVal val="visible"/>
                                      </p:to>
                                    </p:set>
                                    <p:animEffect transition="in" filter="fade">
                                      <p:cBhvr>
                                        <p:cTn id="82" dur="600"/>
                                        <p:tgtEl>
                                          <p:spTgt spid="88"/>
                                        </p:tgtEl>
                                      </p:cBhvr>
                                    </p:animEffect>
                                  </p:childTnLst>
                                </p:cTn>
                              </p:par>
                              <p:par>
                                <p:cTn id="83" presetID="35" presetClass="path" presetSubtype="0" decel="100000" fill="hold" nodeType="withEffect">
                                  <p:stCondLst>
                                    <p:cond delay="400"/>
                                  </p:stCondLst>
                                  <p:childTnLst>
                                    <p:animMotion origin="layout" path="M -0.05552 0.00023 L -3.04059E-6 0.00023 " pathEditMode="relative" rAng="0" ptsTypes="AA">
                                      <p:cBhvr>
                                        <p:cTn id="84" dur="800" fill="hold"/>
                                        <p:tgtEl>
                                          <p:spTgt spid="88"/>
                                        </p:tgtEl>
                                        <p:attrNameLst>
                                          <p:attrName>ppt_x</p:attrName>
                                          <p:attrName>ppt_y</p:attrName>
                                        </p:attrNameLst>
                                      </p:cBhvr>
                                      <p:rCtr x="2770" y="0"/>
                                    </p:animMotion>
                                  </p:childTnLst>
                                </p:cTn>
                              </p:par>
                              <p:par>
                                <p:cTn id="85" presetID="10" presetClass="entr" presetSubtype="0" fill="hold" nodeType="withEffect">
                                  <p:stCondLst>
                                    <p:cond delay="800"/>
                                  </p:stCondLst>
                                  <p:childTnLst>
                                    <p:set>
                                      <p:cBhvr>
                                        <p:cTn id="86" dur="1" fill="hold">
                                          <p:stCondLst>
                                            <p:cond delay="0"/>
                                          </p:stCondLst>
                                        </p:cTn>
                                        <p:tgtEl>
                                          <p:spTgt spid="63"/>
                                        </p:tgtEl>
                                        <p:attrNameLst>
                                          <p:attrName>style.visibility</p:attrName>
                                        </p:attrNameLst>
                                      </p:cBhvr>
                                      <p:to>
                                        <p:strVal val="visible"/>
                                      </p:to>
                                    </p:set>
                                    <p:animEffect transition="in" filter="fade">
                                      <p:cBhvr>
                                        <p:cTn id="87" dur="600"/>
                                        <p:tgtEl>
                                          <p:spTgt spid="63"/>
                                        </p:tgtEl>
                                      </p:cBhvr>
                                    </p:animEffect>
                                  </p:childTnLst>
                                </p:cTn>
                              </p:par>
                              <p:par>
                                <p:cTn id="88" presetID="35" presetClass="path" presetSubtype="0" decel="100000" fill="hold" nodeType="withEffect">
                                  <p:stCondLst>
                                    <p:cond delay="600"/>
                                  </p:stCondLst>
                                  <p:childTnLst>
                                    <p:animMotion origin="layout" path="M -0.05553 0.00022 L 1.51136E-6 0.00022 " pathEditMode="relative" rAng="0" ptsTypes="AA">
                                      <p:cBhvr>
                                        <p:cTn id="89" dur="800" fill="hold"/>
                                        <p:tgtEl>
                                          <p:spTgt spid="63"/>
                                        </p:tgtEl>
                                        <p:attrNameLst>
                                          <p:attrName>ppt_x</p:attrName>
                                          <p:attrName>ppt_y</p:attrName>
                                        </p:attrNameLst>
                                      </p:cBhvr>
                                      <p:rCtr x="2770" y="0"/>
                                    </p:animMotion>
                                  </p:childTnLst>
                                </p:cTn>
                              </p:par>
                              <p:par>
                                <p:cTn id="90" presetID="2" presetClass="entr" presetSubtype="8" decel="100000" fill="hold" nodeType="withEffect">
                                  <p:stCondLst>
                                    <p:cond delay="0"/>
                                  </p:stCondLst>
                                  <p:childTnLst>
                                    <p:set>
                                      <p:cBhvr>
                                        <p:cTn id="91" dur="1" fill="hold">
                                          <p:stCondLst>
                                            <p:cond delay="0"/>
                                          </p:stCondLst>
                                        </p:cTn>
                                        <p:tgtEl>
                                          <p:spTgt spid="70"/>
                                        </p:tgtEl>
                                        <p:attrNameLst>
                                          <p:attrName>style.visibility</p:attrName>
                                        </p:attrNameLst>
                                      </p:cBhvr>
                                      <p:to>
                                        <p:strVal val="visible"/>
                                      </p:to>
                                    </p:set>
                                    <p:anim calcmode="lin" valueType="num">
                                      <p:cBhvr additive="base">
                                        <p:cTn id="92" dur="2000" fill="hold"/>
                                        <p:tgtEl>
                                          <p:spTgt spid="70"/>
                                        </p:tgtEl>
                                        <p:attrNameLst>
                                          <p:attrName>ppt_x</p:attrName>
                                        </p:attrNameLst>
                                      </p:cBhvr>
                                      <p:tavLst>
                                        <p:tav tm="0">
                                          <p:val>
                                            <p:strVal val="0-#ppt_w/2"/>
                                          </p:val>
                                        </p:tav>
                                        <p:tav tm="100000">
                                          <p:val>
                                            <p:strVal val="#ppt_x"/>
                                          </p:val>
                                        </p:tav>
                                      </p:tavLst>
                                    </p:anim>
                                    <p:anim calcmode="lin" valueType="num">
                                      <p:cBhvr additive="base">
                                        <p:cTn id="93" dur="20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58" grpId="0" animBg="1"/>
      <p:bldP spid="58" grpId="1" animBg="1"/>
      <p:bldP spid="58" grpId="2" animBg="1"/>
      <p:bldP spid="64" grpId="0" animBg="1"/>
      <p:bldP spid="64" grpId="1" animBg="1"/>
      <p:bldP spid="64" grpId="2" animBg="1"/>
      <p:bldP spid="66" grpId="0" animBg="1"/>
      <p:bldP spid="66" grpId="1" animBg="1"/>
      <p:bldP spid="66"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p:cNvSpPr txBox="1">
            <a:spLocks/>
          </p:cNvSpPr>
          <p:nvPr/>
        </p:nvSpPr>
        <p:spPr>
          <a:xfrm>
            <a:off x="2703713" y="3144732"/>
            <a:ext cx="7644247" cy="936134"/>
          </a:xfrm>
          <a:prstGeom prst="rect">
            <a:avLst/>
          </a:prstGeom>
        </p:spPr>
        <p:txBody>
          <a:bodyPr vert="horz" wrap="square" lIns="149264" tIns="93289" rIns="149264" bIns="93289"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51770">
              <a:defRPr/>
            </a:pPr>
            <a:r>
              <a:rPr lang="en-US" sz="9796" spc="-104" dirty="0">
                <a:solidFill>
                  <a:srgbClr val="FFFFFF"/>
                </a:solidFill>
                <a:latin typeface="Segoe UI Light"/>
              </a:rPr>
              <a:t>Custom Models </a:t>
            </a:r>
          </a:p>
          <a:p>
            <a:pPr defTabSz="951770">
              <a:defRPr/>
            </a:pPr>
            <a:r>
              <a:rPr lang="en-US" sz="7347" dirty="0">
                <a:solidFill>
                  <a:srgbClr val="FFFFFF"/>
                </a:solidFill>
                <a:latin typeface="Segoe UI Light"/>
              </a:rPr>
              <a:t>(Machine Learning/ Deep Learning )</a:t>
            </a:r>
            <a:endParaRPr lang="en-US" sz="7347" spc="-104" dirty="0">
              <a:solidFill>
                <a:srgbClr val="FFFFFF"/>
              </a:solidFill>
              <a:latin typeface="Segoe UI Light"/>
            </a:endParaRPr>
          </a:p>
        </p:txBody>
      </p:sp>
      <p:grpSp>
        <p:nvGrpSpPr>
          <p:cNvPr id="16" name="Group 15"/>
          <p:cNvGrpSpPr/>
          <p:nvPr/>
        </p:nvGrpSpPr>
        <p:grpSpPr>
          <a:xfrm>
            <a:off x="-328095" y="2745636"/>
            <a:ext cx="2888508" cy="1524334"/>
            <a:chOff x="-355601" y="301625"/>
            <a:chExt cx="1849438" cy="917575"/>
          </a:xfrm>
        </p:grpSpPr>
        <p:sp>
          <p:nvSpPr>
            <p:cNvPr id="17" name="Freeform 5"/>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9" tIns="46644" rIns="93289" bIns="46644" numCol="1" anchor="t" anchorCtr="0" compatLnSpc="1">
              <a:prstTxWarp prst="textNoShape">
                <a:avLst/>
              </a:prstTxWarp>
            </a:bodyPr>
            <a:lstStyle/>
            <a:p>
              <a:pPr defTabSz="932875">
                <a:defRPr/>
              </a:pPr>
              <a:endParaRPr lang="en-US" sz="1837" kern="0">
                <a:solidFill>
                  <a:srgbClr val="404040"/>
                </a:solidFill>
                <a:latin typeface="Segoe UI"/>
              </a:endParaRPr>
            </a:p>
          </p:txBody>
        </p:sp>
        <p:pic>
          <p:nvPicPr>
            <p:cNvPr id="18" name="Picture 17" descr="Screen Clipping"/>
            <p:cNvPicPr>
              <a:picLocks noChangeAspect="1"/>
            </p:cNvPicPr>
            <p:nvPr/>
          </p:nvPicPr>
          <p:blipFill rotWithShape="1">
            <a:blip r:embed="rId3" cstate="print">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Tree>
    <p:extLst>
      <p:ext uri="{BB962C8B-B14F-4D97-AF65-F5344CB8AC3E}">
        <p14:creationId xmlns:p14="http://schemas.microsoft.com/office/powerpoint/2010/main" val="1302792288"/>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BF4AF6-EB55-45F8-82F1-B46A5E570961}"/>
              </a:ext>
            </a:extLst>
          </p:cNvPr>
          <p:cNvPicPr>
            <a:picLocks noChangeAspect="1"/>
          </p:cNvPicPr>
          <p:nvPr/>
        </p:nvPicPr>
        <p:blipFill>
          <a:blip r:embed="rId3"/>
          <a:stretch>
            <a:fillRect/>
          </a:stretch>
        </p:blipFill>
        <p:spPr>
          <a:xfrm>
            <a:off x="1542265" y="321239"/>
            <a:ext cx="9345869" cy="6421034"/>
          </a:xfrm>
          <a:prstGeom prst="rect">
            <a:avLst/>
          </a:prstGeom>
        </p:spPr>
      </p:pic>
    </p:spTree>
    <p:extLst>
      <p:ext uri="{BB962C8B-B14F-4D97-AF65-F5344CB8AC3E}">
        <p14:creationId xmlns:p14="http://schemas.microsoft.com/office/powerpoint/2010/main" val="123872016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6D04F14-34F2-4D04-9E78-A96C9EC6E1AA}"/>
              </a:ext>
            </a:extLst>
          </p:cNvPr>
          <p:cNvPicPr>
            <a:picLocks noChangeAspect="1"/>
          </p:cNvPicPr>
          <p:nvPr/>
        </p:nvPicPr>
        <p:blipFill>
          <a:blip r:embed="rId3"/>
          <a:stretch>
            <a:fillRect/>
          </a:stretch>
        </p:blipFill>
        <p:spPr>
          <a:xfrm>
            <a:off x="814105" y="406153"/>
            <a:ext cx="10957949" cy="6254049"/>
          </a:xfrm>
          <a:prstGeom prst="rect">
            <a:avLst/>
          </a:prstGeom>
        </p:spPr>
      </p:pic>
    </p:spTree>
    <p:extLst>
      <p:ext uri="{BB962C8B-B14F-4D97-AF65-F5344CB8AC3E}">
        <p14:creationId xmlns:p14="http://schemas.microsoft.com/office/powerpoint/2010/main" val="4605557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E474A17E-590A-4503-8AC0-F40095570634}"/>
              </a:ext>
            </a:extLst>
          </p:cNvPr>
          <p:cNvPicPr>
            <a:picLocks noChangeAspect="1"/>
          </p:cNvPicPr>
          <p:nvPr/>
        </p:nvPicPr>
        <p:blipFill>
          <a:blip r:embed="rId4"/>
          <a:stretch>
            <a:fillRect/>
          </a:stretch>
        </p:blipFill>
        <p:spPr>
          <a:xfrm>
            <a:off x="783669" y="339399"/>
            <a:ext cx="10808327" cy="6163212"/>
          </a:xfrm>
          <a:prstGeom prst="rect">
            <a:avLst/>
          </a:prstGeom>
        </p:spPr>
      </p:pic>
      <p:sp>
        <p:nvSpPr>
          <p:cNvPr id="3" name="TextBox 2">
            <a:extLst>
              <a:ext uri="{FF2B5EF4-FFF2-40B4-BE49-F238E27FC236}">
                <a16:creationId xmlns:a16="http://schemas.microsoft.com/office/drawing/2014/main" id="{786B8276-34B4-479C-B082-521655399C41}"/>
              </a:ext>
            </a:extLst>
          </p:cNvPr>
          <p:cNvSpPr txBox="1"/>
          <p:nvPr/>
        </p:nvSpPr>
        <p:spPr>
          <a:xfrm>
            <a:off x="2745058" y="6502610"/>
            <a:ext cx="7436238" cy="959607"/>
          </a:xfrm>
          <a:prstGeom prst="rect">
            <a:avLst/>
          </a:prstGeom>
          <a:noFill/>
        </p:spPr>
        <p:txBody>
          <a:bodyPr wrap="square" rtlCol="0">
            <a:spAutoFit/>
          </a:bodyPr>
          <a:lstStyle/>
          <a:p>
            <a:r>
              <a:rPr lang="pt-PT" sz="1837" dirty="0">
                <a:hlinkClick r:id="rId3"/>
              </a:rPr>
              <a:t>https://gist.github.com/rquintino/988880ad8705033519431d532ce6336c</a:t>
            </a:r>
            <a:r>
              <a:rPr lang="pt-PT" sz="1837" dirty="0"/>
              <a:t> </a:t>
            </a:r>
          </a:p>
          <a:p>
            <a:endParaRPr lang="pt-PT" sz="1837" dirty="0"/>
          </a:p>
        </p:txBody>
      </p:sp>
    </p:spTree>
    <p:extLst>
      <p:ext uri="{BB962C8B-B14F-4D97-AF65-F5344CB8AC3E}">
        <p14:creationId xmlns:p14="http://schemas.microsoft.com/office/powerpoint/2010/main" val="3676170853"/>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5ECF20-1D34-46FC-B52C-E3B2D9A06B22}"/>
              </a:ext>
            </a:extLst>
          </p:cNvPr>
          <p:cNvPicPr>
            <a:picLocks noChangeAspect="1"/>
          </p:cNvPicPr>
          <p:nvPr/>
        </p:nvPicPr>
        <p:blipFill>
          <a:blip r:embed="rId3"/>
          <a:stretch>
            <a:fillRect/>
          </a:stretch>
        </p:blipFill>
        <p:spPr>
          <a:xfrm>
            <a:off x="754001" y="352187"/>
            <a:ext cx="11198111" cy="6335240"/>
          </a:xfrm>
          <a:prstGeom prst="rect">
            <a:avLst/>
          </a:prstGeom>
        </p:spPr>
      </p:pic>
    </p:spTree>
    <p:extLst>
      <p:ext uri="{BB962C8B-B14F-4D97-AF65-F5344CB8AC3E}">
        <p14:creationId xmlns:p14="http://schemas.microsoft.com/office/powerpoint/2010/main" val="312679287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9024" y="224409"/>
            <a:ext cx="4167444" cy="1202252"/>
          </a:xfrm>
          <a:noFill/>
        </p:spPr>
        <p:txBody>
          <a:bodyPr/>
          <a:lstStyle/>
          <a:p>
            <a:r>
              <a:rPr lang="en-US" sz="7347" dirty="0"/>
              <a:t>Resources</a:t>
            </a:r>
            <a:endParaRPr lang="en-US" sz="4898" dirty="0">
              <a:solidFill>
                <a:schemeClr val="tx1"/>
              </a:solidFill>
            </a:endParaRPr>
          </a:p>
        </p:txBody>
      </p:sp>
      <p:sp>
        <p:nvSpPr>
          <p:cNvPr id="3" name="Title 1"/>
          <p:cNvSpPr txBox="1">
            <a:spLocks/>
          </p:cNvSpPr>
          <p:nvPr/>
        </p:nvSpPr>
        <p:spPr>
          <a:xfrm>
            <a:off x="259024" y="1334895"/>
            <a:ext cx="11840216" cy="6186446"/>
          </a:xfrm>
          <a:prstGeom prst="rect">
            <a:avLst/>
          </a:prstGeom>
          <a:noFill/>
        </p:spPr>
        <p:txBody>
          <a:bodyPr vert="horz" wrap="square" lIns="149284" tIns="93303" rIns="149284" bIns="93303" rtlCol="0" anchor="t" anchorCtr="0">
            <a:spAutoFit/>
          </a:bodyPr>
          <a:lstStyle>
            <a:lvl1pPr algn="l" defTabSz="914192" rtl="0" eaLnBrk="1" latinLnBrk="0" hangingPunct="1">
              <a:lnSpc>
                <a:spcPct val="90000"/>
              </a:lnSpc>
              <a:spcBef>
                <a:spcPct val="0"/>
              </a:spcBef>
              <a:buNone/>
              <a:defRPr lang="en-US" sz="7056"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3265" dirty="0"/>
              <a:t>Get an Azure Subscription</a:t>
            </a:r>
          </a:p>
          <a:p>
            <a:r>
              <a:rPr lang="en-US" sz="3265" dirty="0">
                <a:solidFill>
                  <a:schemeClr val="tx1"/>
                </a:solidFill>
                <a:hlinkClick r:id="rId3"/>
              </a:rPr>
              <a:t>http://azure.microsoft.com</a:t>
            </a:r>
            <a:endParaRPr lang="en-US" sz="1837" dirty="0">
              <a:solidFill>
                <a:schemeClr val="tx1"/>
              </a:solidFill>
            </a:endParaRPr>
          </a:p>
          <a:p>
            <a:r>
              <a:rPr lang="en-US" sz="3265" dirty="0"/>
              <a:t>Check the Cognitive Services Documentation</a:t>
            </a:r>
          </a:p>
          <a:p>
            <a:r>
              <a:rPr lang="en-US" sz="3265" dirty="0">
                <a:solidFill>
                  <a:schemeClr val="tx1"/>
                </a:solidFill>
                <a:hlinkClick r:id="rId4"/>
              </a:rPr>
              <a:t>https://www.microsoft.com/cognitive-services/en-us/documentation</a:t>
            </a:r>
            <a:endParaRPr lang="en-US" sz="3265" dirty="0">
              <a:solidFill>
                <a:schemeClr val="tx1"/>
              </a:solidFill>
            </a:endParaRPr>
          </a:p>
          <a:p>
            <a:r>
              <a:rPr lang="en-US" sz="3265" dirty="0"/>
              <a:t>Access samples and the APIs</a:t>
            </a:r>
          </a:p>
          <a:p>
            <a:r>
              <a:rPr lang="en-US" sz="3265" dirty="0">
                <a:solidFill>
                  <a:schemeClr val="tx1"/>
                </a:solidFill>
                <a:hlinkClick r:id="rId5"/>
              </a:rPr>
              <a:t>https://www.microsoft.com/cognitive-services</a:t>
            </a:r>
            <a:endParaRPr lang="en-US" sz="3265" dirty="0">
              <a:solidFill>
                <a:schemeClr val="tx1"/>
              </a:solidFill>
            </a:endParaRPr>
          </a:p>
          <a:p>
            <a:r>
              <a:rPr lang="en-US" sz="3265" dirty="0"/>
              <a:t>Client SDK</a:t>
            </a:r>
          </a:p>
          <a:p>
            <a:r>
              <a:rPr lang="en-US" sz="3265" dirty="0">
                <a:solidFill>
                  <a:schemeClr val="tx1"/>
                </a:solidFill>
                <a:hlinkClick r:id="rId6"/>
              </a:rPr>
              <a:t>https://github.com/Microsoft/ProjectOxford-clientsdk</a:t>
            </a:r>
            <a:endParaRPr lang="en-US" sz="3265" dirty="0">
              <a:solidFill>
                <a:schemeClr val="tx1"/>
              </a:solidFill>
            </a:endParaRPr>
          </a:p>
          <a:p>
            <a:r>
              <a:rPr lang="en-US" sz="3265" dirty="0">
                <a:solidFill>
                  <a:schemeClr val="tx1"/>
                </a:solidFill>
              </a:rPr>
              <a:t>The Bot Framework</a:t>
            </a:r>
          </a:p>
          <a:p>
            <a:r>
              <a:rPr lang="en-US" sz="3265" dirty="0">
                <a:solidFill>
                  <a:schemeClr val="tx1"/>
                </a:solidFill>
                <a:hlinkClick r:id="rId7"/>
              </a:rPr>
              <a:t>http://botframework.com/</a:t>
            </a:r>
            <a:endParaRPr lang="en-US" sz="3265" dirty="0">
              <a:solidFill>
                <a:schemeClr val="tx1"/>
              </a:solidFill>
            </a:endParaRPr>
          </a:p>
          <a:p>
            <a:r>
              <a:rPr lang="en-US" sz="3265" dirty="0">
                <a:solidFill>
                  <a:schemeClr val="tx1"/>
                </a:solidFill>
              </a:rPr>
              <a:t>Bot Builder</a:t>
            </a:r>
          </a:p>
          <a:p>
            <a:r>
              <a:rPr lang="en-US" sz="3265" dirty="0">
                <a:solidFill>
                  <a:schemeClr val="tx1"/>
                </a:solidFill>
                <a:hlinkClick r:id="rId8"/>
              </a:rPr>
              <a:t>https://github.com/Microsoft/BotBuilder</a:t>
            </a:r>
            <a:endParaRPr lang="en-US" sz="3265" dirty="0">
              <a:solidFill>
                <a:schemeClr val="tx1"/>
              </a:solidFill>
            </a:endParaRPr>
          </a:p>
          <a:p>
            <a:endParaRPr lang="en-US" sz="3265" dirty="0">
              <a:solidFill>
                <a:schemeClr val="tx1"/>
              </a:solidFill>
            </a:endParaRPr>
          </a:p>
        </p:txBody>
      </p:sp>
    </p:spTree>
    <p:extLst>
      <p:ext uri="{BB962C8B-B14F-4D97-AF65-F5344CB8AC3E}">
        <p14:creationId xmlns:p14="http://schemas.microsoft.com/office/powerpoint/2010/main" val="181353936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22" y="0"/>
            <a:ext cx="12440356" cy="7726115"/>
          </a:xfrm>
          <a:prstGeom prst="rect">
            <a:avLst/>
          </a:prstGeom>
        </p:spPr>
      </p:pic>
      <p:sp>
        <p:nvSpPr>
          <p:cNvPr id="4" name="TextBox 3"/>
          <p:cNvSpPr txBox="1"/>
          <p:nvPr/>
        </p:nvSpPr>
        <p:spPr>
          <a:xfrm>
            <a:off x="1925424" y="5371973"/>
            <a:ext cx="3484276" cy="2305426"/>
          </a:xfrm>
          <a:prstGeom prst="rect">
            <a:avLst/>
          </a:prstGeom>
          <a:noFill/>
        </p:spPr>
        <p:txBody>
          <a:bodyPr wrap="none" rtlCol="0">
            <a:spAutoFit/>
          </a:bodyPr>
          <a:lstStyle/>
          <a:p>
            <a:r>
              <a:rPr lang="pt-PT" sz="14082" dirty="0">
                <a:solidFill>
                  <a:schemeClr val="bg1"/>
                </a:solidFill>
              </a:rPr>
              <a:t>Q/A</a:t>
            </a:r>
            <a:endParaRPr lang="pt-PT" sz="2857" dirty="0">
              <a:solidFill>
                <a:schemeClr val="bg1"/>
              </a:solidFill>
            </a:endParaRPr>
          </a:p>
        </p:txBody>
      </p:sp>
    </p:spTree>
    <p:extLst>
      <p:ext uri="{BB962C8B-B14F-4D97-AF65-F5344CB8AC3E}">
        <p14:creationId xmlns:p14="http://schemas.microsoft.com/office/powerpoint/2010/main" val="221206538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B9B21B-7486-4D6F-A061-6F8903CB24BE}"/>
              </a:ext>
            </a:extLst>
          </p:cNvPr>
          <p:cNvPicPr>
            <a:picLocks noChangeAspect="1"/>
          </p:cNvPicPr>
          <p:nvPr/>
        </p:nvPicPr>
        <p:blipFill>
          <a:blip r:embed="rId3"/>
          <a:stretch>
            <a:fillRect/>
          </a:stretch>
        </p:blipFill>
        <p:spPr>
          <a:xfrm>
            <a:off x="427134" y="185940"/>
            <a:ext cx="7532247" cy="6560344"/>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E4192921-90CC-430B-B781-8D5FEB1EF0CD}"/>
              </a:ext>
            </a:extLst>
          </p:cNvPr>
          <p:cNvPicPr>
            <a:picLocks noChangeAspect="1"/>
          </p:cNvPicPr>
          <p:nvPr/>
        </p:nvPicPr>
        <p:blipFill>
          <a:blip r:embed="rId4"/>
          <a:stretch>
            <a:fillRect/>
          </a:stretch>
        </p:blipFill>
        <p:spPr>
          <a:xfrm>
            <a:off x="5565176" y="864994"/>
            <a:ext cx="6604250" cy="573166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5882125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B645048A-EC1F-46DF-BAEC-5DB857D9A184}"/>
              </a:ext>
            </a:extLst>
          </p:cNvPr>
          <p:cNvPicPr>
            <a:picLocks noChangeAspect="1"/>
          </p:cNvPicPr>
          <p:nvPr/>
        </p:nvPicPr>
        <p:blipFill>
          <a:blip r:embed="rId4"/>
          <a:stretch>
            <a:fillRect/>
          </a:stretch>
        </p:blipFill>
        <p:spPr>
          <a:xfrm>
            <a:off x="463142" y="654756"/>
            <a:ext cx="11587182" cy="541192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44307218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7"/>
          <p:cNvSpPr txBox="1">
            <a:spLocks/>
          </p:cNvSpPr>
          <p:nvPr/>
        </p:nvSpPr>
        <p:spPr>
          <a:xfrm>
            <a:off x="2703714" y="3144732"/>
            <a:ext cx="9395718" cy="936134"/>
          </a:xfrm>
          <a:prstGeom prst="rect">
            <a:avLst/>
          </a:prstGeom>
        </p:spPr>
        <p:txBody>
          <a:bodyPr vert="horz" wrap="square" lIns="149264" tIns="93289" rIns="149264" bIns="93289" rtlCol="0" anchor="ctr">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9796" dirty="0">
                <a:solidFill>
                  <a:srgbClr val="FFFFFF"/>
                </a:solidFill>
              </a:rPr>
              <a:t>DEMO</a:t>
            </a:r>
          </a:p>
          <a:p>
            <a:r>
              <a:rPr lang="en-US" sz="8163" dirty="0">
                <a:solidFill>
                  <a:srgbClr val="FFFFFF"/>
                </a:solidFill>
              </a:rPr>
              <a:t>Computer Vision, Face &amp; Emotion APIs</a:t>
            </a:r>
            <a:endParaRPr sz="8163" dirty="0">
              <a:solidFill>
                <a:srgbClr val="FFFFFF"/>
              </a:solidFill>
            </a:endParaRPr>
          </a:p>
        </p:txBody>
      </p:sp>
      <p:grpSp>
        <p:nvGrpSpPr>
          <p:cNvPr id="16" name="Group 15"/>
          <p:cNvGrpSpPr/>
          <p:nvPr/>
        </p:nvGrpSpPr>
        <p:grpSpPr>
          <a:xfrm>
            <a:off x="-328095" y="2745636"/>
            <a:ext cx="2888508" cy="1524334"/>
            <a:chOff x="-355601" y="301625"/>
            <a:chExt cx="1849438" cy="917575"/>
          </a:xfrm>
        </p:grpSpPr>
        <p:sp>
          <p:nvSpPr>
            <p:cNvPr id="17" name="Freeform 5">
              <a:hlinkClick r:id="rId3"/>
            </p:cNvPr>
            <p:cNvSpPr>
              <a:spLocks/>
            </p:cNvSpPr>
            <p:nvPr/>
          </p:nvSpPr>
          <p:spPr bwMode="auto">
            <a:xfrm>
              <a:off x="-355601" y="301625"/>
              <a:ext cx="1849438" cy="917575"/>
            </a:xfrm>
            <a:custGeom>
              <a:avLst/>
              <a:gdLst>
                <a:gd name="T0" fmla="*/ 914 w 1165"/>
                <a:gd name="T1" fmla="*/ 578 h 578"/>
                <a:gd name="T2" fmla="*/ 0 w 1165"/>
                <a:gd name="T3" fmla="*/ 578 h 578"/>
                <a:gd name="T4" fmla="*/ 0 w 1165"/>
                <a:gd name="T5" fmla="*/ 0 h 578"/>
                <a:gd name="T6" fmla="*/ 1165 w 1165"/>
                <a:gd name="T7" fmla="*/ 0 h 578"/>
                <a:gd name="T8" fmla="*/ 914 w 1165"/>
                <a:gd name="T9" fmla="*/ 578 h 578"/>
                <a:gd name="T10" fmla="*/ 914 w 1165"/>
                <a:gd name="T11" fmla="*/ 578 h 578"/>
                <a:gd name="T12" fmla="*/ 914 w 1165"/>
                <a:gd name="T13" fmla="*/ 578 h 578"/>
              </a:gdLst>
              <a:ahLst/>
              <a:cxnLst>
                <a:cxn ang="0">
                  <a:pos x="T0" y="T1"/>
                </a:cxn>
                <a:cxn ang="0">
                  <a:pos x="T2" y="T3"/>
                </a:cxn>
                <a:cxn ang="0">
                  <a:pos x="T4" y="T5"/>
                </a:cxn>
                <a:cxn ang="0">
                  <a:pos x="T6" y="T7"/>
                </a:cxn>
                <a:cxn ang="0">
                  <a:pos x="T8" y="T9"/>
                </a:cxn>
                <a:cxn ang="0">
                  <a:pos x="T10" y="T11"/>
                </a:cxn>
                <a:cxn ang="0">
                  <a:pos x="T12" y="T13"/>
                </a:cxn>
              </a:cxnLst>
              <a:rect l="0" t="0" r="r" b="b"/>
              <a:pathLst>
                <a:path w="1165" h="578">
                  <a:moveTo>
                    <a:pt x="914" y="578"/>
                  </a:moveTo>
                  <a:lnTo>
                    <a:pt x="0" y="578"/>
                  </a:lnTo>
                  <a:lnTo>
                    <a:pt x="0" y="0"/>
                  </a:lnTo>
                  <a:lnTo>
                    <a:pt x="1165" y="0"/>
                  </a:lnTo>
                  <a:lnTo>
                    <a:pt x="914" y="578"/>
                  </a:lnTo>
                  <a:lnTo>
                    <a:pt x="914" y="578"/>
                  </a:lnTo>
                  <a:lnTo>
                    <a:pt x="914" y="578"/>
                  </a:lnTo>
                  <a:close/>
                </a:path>
              </a:pathLst>
            </a:custGeom>
            <a:solidFill>
              <a:srgbClr val="01B2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89" tIns="46644" rIns="93289" bIns="46644" numCol="1" anchor="t" anchorCtr="0" compatLnSpc="1">
              <a:prstTxWarp prst="textNoShape">
                <a:avLst/>
              </a:prstTxWarp>
            </a:bodyPr>
            <a:lstStyle/>
            <a:p>
              <a:pPr defTabSz="932875"/>
              <a:endParaRPr lang="en-US" sz="1837">
                <a:solidFill>
                  <a:srgbClr val="404040"/>
                </a:solidFill>
              </a:endParaRPr>
            </a:p>
          </p:txBody>
        </p:sp>
        <p:pic>
          <p:nvPicPr>
            <p:cNvPr id="18" name="Picture 17" descr="Screen Clipping"/>
            <p:cNvPicPr>
              <a:picLocks noChangeAspect="1"/>
            </p:cNvPicPr>
            <p:nvPr/>
          </p:nvPicPr>
          <p:blipFill rotWithShape="1">
            <a:blip r:embed="rId4" cstate="print">
              <a:extLst>
                <a:ext uri="{28A0092B-C50C-407E-A947-70E740481C1C}">
                  <a14:useLocalDpi xmlns:a14="http://schemas.microsoft.com/office/drawing/2010/main" val="0"/>
                </a:ext>
              </a:extLst>
            </a:blip>
            <a:srcRect r="8865" b="17125"/>
            <a:stretch/>
          </p:blipFill>
          <p:spPr>
            <a:xfrm>
              <a:off x="274638" y="470694"/>
              <a:ext cx="824602" cy="579437"/>
            </a:xfrm>
            <a:prstGeom prst="rect">
              <a:avLst/>
            </a:prstGeom>
          </p:spPr>
        </p:pic>
      </p:grpSp>
    </p:spTree>
    <p:extLst>
      <p:ext uri="{BB962C8B-B14F-4D97-AF65-F5344CB8AC3E}">
        <p14:creationId xmlns:p14="http://schemas.microsoft.com/office/powerpoint/2010/main" val="363158487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FAAC9832-9F72-4040-B89E-20C0DB965931}"/>
              </a:ext>
            </a:extLst>
          </p:cNvPr>
          <p:cNvPicPr>
            <a:picLocks noChangeAspect="1"/>
          </p:cNvPicPr>
          <p:nvPr/>
        </p:nvPicPr>
        <p:blipFill>
          <a:blip r:embed="rId4"/>
          <a:stretch>
            <a:fillRect/>
          </a:stretch>
        </p:blipFill>
        <p:spPr>
          <a:xfrm>
            <a:off x="469336" y="398480"/>
            <a:ext cx="11507329" cy="620074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57094602"/>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0DC28C4D-F37C-481B-9993-BFDED2F68CF1}"/>
              </a:ext>
            </a:extLst>
          </p:cNvPr>
          <p:cNvPicPr>
            <a:picLocks noChangeAspect="1"/>
          </p:cNvPicPr>
          <p:nvPr/>
        </p:nvPicPr>
        <p:blipFill>
          <a:blip r:embed="rId4"/>
          <a:stretch>
            <a:fillRect/>
          </a:stretch>
        </p:blipFill>
        <p:spPr>
          <a:xfrm>
            <a:off x="203590" y="116292"/>
            <a:ext cx="11994055" cy="67433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71328644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hlinkClick r:id="rId3"/>
            <a:extLst>
              <a:ext uri="{FF2B5EF4-FFF2-40B4-BE49-F238E27FC236}">
                <a16:creationId xmlns:a16="http://schemas.microsoft.com/office/drawing/2014/main" id="{BAF6E983-174D-4711-9EF2-5FDAA0794D1C}"/>
              </a:ext>
            </a:extLst>
          </p:cNvPr>
          <p:cNvPicPr>
            <a:picLocks noChangeAspect="1"/>
          </p:cNvPicPr>
          <p:nvPr/>
        </p:nvPicPr>
        <p:blipFill>
          <a:blip r:embed="rId4"/>
          <a:stretch>
            <a:fillRect/>
          </a:stretch>
        </p:blipFill>
        <p:spPr>
          <a:xfrm>
            <a:off x="440179" y="505390"/>
            <a:ext cx="11565643" cy="598692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34665098"/>
      </p:ext>
    </p:extLst>
  </p:cSld>
  <p:clrMapOvr>
    <a:masterClrMapping/>
  </p:clrMapOvr>
  <p:transition>
    <p:fade/>
  </p:transition>
</p:sld>
</file>

<file path=ppt/theme/theme1.xml><?xml version="1.0" encoding="utf-8"?>
<a:theme xmlns:a="http://schemas.openxmlformats.org/drawingml/2006/main" name="5_COLOR TEMPLATE">
  <a:themeElements>
    <a:clrScheme name="Custom 11">
      <a:dk1>
        <a:srgbClr val="505050"/>
      </a:dk1>
      <a:lt1>
        <a:srgbClr val="FFFFFF"/>
      </a:lt1>
      <a:dk2>
        <a:srgbClr val="002050"/>
      </a:dk2>
      <a:lt2>
        <a:srgbClr val="CDF4FF"/>
      </a:lt2>
      <a:accent1>
        <a:srgbClr val="0078D7"/>
      </a:accent1>
      <a:accent2>
        <a:srgbClr val="D83B01"/>
      </a:accent2>
      <a:accent3>
        <a:srgbClr val="107C10"/>
      </a:accent3>
      <a:accent4>
        <a:srgbClr val="B4009E"/>
      </a:accent4>
      <a:accent5>
        <a:srgbClr val="5C2D91"/>
      </a:accent5>
      <a:accent6>
        <a:srgbClr val="008272"/>
      </a:accent6>
      <a:hlink>
        <a:srgbClr val="CDF4FF"/>
      </a:hlink>
      <a:folHlink>
        <a:srgbClr val="CDF4F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oduct_Brand_template_16-9_Business_DARK_BLUE_1.potx" id="{0F2C6A5A-CB9F-44E8-92D9-A9A1E28D15E7}" vid="{2D6B5C47-15D3-4853-A69E-31534ABCEC61}"/>
    </a:ext>
  </a:extLst>
</a:theme>
</file>

<file path=ppt/theme/theme2.xml><?xml version="1.0" encoding="utf-8"?>
<a:theme xmlns:a="http://schemas.openxmlformats.org/drawingml/2006/main" name="5-30721_Build_2016_Template_Light">
  <a:themeElements>
    <a:clrScheme name="Build 2016">
      <a:dk1>
        <a:srgbClr val="505050"/>
      </a:dk1>
      <a:lt1>
        <a:srgbClr val="FFFFFF"/>
      </a:lt1>
      <a:dk2>
        <a:srgbClr val="0078D7"/>
      </a:dk2>
      <a:lt2>
        <a:srgbClr val="F8F8F8"/>
      </a:lt2>
      <a:accent1>
        <a:srgbClr val="0078D7"/>
      </a:accent1>
      <a:accent2>
        <a:srgbClr val="002050"/>
      </a:accent2>
      <a:accent3>
        <a:srgbClr val="00BCF2"/>
      </a:accent3>
      <a:accent4>
        <a:srgbClr val="D2D2D2"/>
      </a:accent4>
      <a:accent5>
        <a:srgbClr val="737373"/>
      </a:accent5>
      <a:accent6>
        <a:srgbClr val="505050"/>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Build_2016_16x9_Template.potx" id="{2D9F1654-7A66-4699-829C-201E10216A69}" vid="{2DD1E4E3-0871-45BE-BEDE-345B55444DC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TotalTime>
  <Words>1054</Words>
  <Application>Microsoft Office PowerPoint</Application>
  <PresentationFormat>Custom</PresentationFormat>
  <Paragraphs>247</Paragraphs>
  <Slides>39</Slides>
  <Notes>39</Notes>
  <HiddenSlides>0</HiddenSlides>
  <MMClips>1</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39</vt:i4>
      </vt:variant>
    </vt:vector>
  </HeadingPairs>
  <TitlesOfParts>
    <vt:vector size="51" baseType="lpstr">
      <vt:lpstr>等线</vt:lpstr>
      <vt:lpstr>Arial</vt:lpstr>
      <vt:lpstr>Calibri</vt:lpstr>
      <vt:lpstr>Consolas</vt:lpstr>
      <vt:lpstr>Courier New</vt:lpstr>
      <vt:lpstr>Segoe UI</vt:lpstr>
      <vt:lpstr>Segoe UI Light</vt:lpstr>
      <vt:lpstr>Segoe UI Semibold</vt:lpstr>
      <vt:lpstr>Segoe UI Semilight</vt:lpstr>
      <vt:lpstr>Wingdings</vt:lpstr>
      <vt:lpstr>5_COLOR TEMPLATE</vt:lpstr>
      <vt:lpstr>5-30721_Build_2016_Template_Light</vt:lpstr>
      <vt:lpstr>31 Api’s of  Intelligence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Microsoft  Cognitive Services ?</vt:lpstr>
      <vt:lpstr>Cognitive Services in Details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Cortana Intelligence Suite Transform data into intelligent action </vt:lpstr>
      <vt:lpstr>Our showcase apps</vt:lpstr>
      <vt:lpstr>PowerPoint Presentation</vt:lpstr>
      <vt:lpstr>PowerPoint Presentation</vt:lpstr>
      <vt:lpstr>PowerPoint Presentation</vt:lpstr>
      <vt:lpstr>PowerPoint Presentation</vt:lpstr>
      <vt:lpstr>PowerPoint Presentation</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Mrityunjay Bhadauria</cp:lastModifiedBy>
  <cp:revision>7</cp:revision>
  <dcterms:modified xsi:type="dcterms:W3CDTF">2017-10-06T02:57:26Z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v-trmadd@microsoft.com</vt:lpwstr>
  </property>
  <property fmtid="{D5CDD505-2E9C-101B-9397-08002B2CF9AE}" pid="6" name="MSIP_Label_f42aa342-8706-4288-bd11-ebb85995028c_SetDate">
    <vt:lpwstr>2017-09-27T19:01:41.0311116+05:30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